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3398500" cy="20104100"/>
  <p:notesSz cx="13398500" cy="20104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8"/>
  </p:normalViewPr>
  <p:slideViewPr>
    <p:cSldViewPr>
      <p:cViewPr varScale="1">
        <p:scale>
          <a:sx n="38" d="100"/>
          <a:sy n="38" d="100"/>
        </p:scale>
        <p:origin x="3256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05363" y="6232271"/>
            <a:ext cx="1139412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10727" y="11258296"/>
            <a:ext cx="938339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C00D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C00D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70242" y="4623943"/>
            <a:ext cx="583111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03497" y="4623943"/>
            <a:ext cx="583111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C00D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116817" y="10948288"/>
            <a:ext cx="1903095" cy="1118870"/>
          </a:xfrm>
          <a:custGeom>
            <a:avLst/>
            <a:gdLst/>
            <a:ahLst/>
            <a:cxnLst/>
            <a:rect l="l" t="t" r="r" b="b"/>
            <a:pathLst>
              <a:path w="1903095" h="1118870">
                <a:moveTo>
                  <a:pt x="0" y="1118462"/>
                </a:moveTo>
                <a:lnTo>
                  <a:pt x="62354" y="1082339"/>
                </a:lnTo>
                <a:lnTo>
                  <a:pt x="122003" y="1047727"/>
                </a:lnTo>
                <a:lnTo>
                  <a:pt x="179081" y="1014551"/>
                </a:lnTo>
                <a:lnTo>
                  <a:pt x="233723" y="982737"/>
                </a:lnTo>
                <a:lnTo>
                  <a:pt x="286063" y="952208"/>
                </a:lnTo>
                <a:lnTo>
                  <a:pt x="336238" y="922890"/>
                </a:lnTo>
                <a:lnTo>
                  <a:pt x="384380" y="894706"/>
                </a:lnTo>
                <a:lnTo>
                  <a:pt x="430627" y="867582"/>
                </a:lnTo>
                <a:lnTo>
                  <a:pt x="475112" y="841442"/>
                </a:lnTo>
                <a:lnTo>
                  <a:pt x="517970" y="816211"/>
                </a:lnTo>
                <a:lnTo>
                  <a:pt x="559337" y="791813"/>
                </a:lnTo>
                <a:lnTo>
                  <a:pt x="599347" y="768173"/>
                </a:lnTo>
                <a:lnTo>
                  <a:pt x="638135" y="745215"/>
                </a:lnTo>
                <a:lnTo>
                  <a:pt x="675837" y="722865"/>
                </a:lnTo>
                <a:lnTo>
                  <a:pt x="712586" y="701046"/>
                </a:lnTo>
                <a:lnTo>
                  <a:pt x="748519" y="679684"/>
                </a:lnTo>
                <a:lnTo>
                  <a:pt x="783769" y="658704"/>
                </a:lnTo>
                <a:lnTo>
                  <a:pt x="818473" y="638028"/>
                </a:lnTo>
                <a:lnTo>
                  <a:pt x="852764" y="617583"/>
                </a:lnTo>
                <a:lnTo>
                  <a:pt x="886778" y="597293"/>
                </a:lnTo>
                <a:lnTo>
                  <a:pt x="920649" y="577083"/>
                </a:lnTo>
                <a:lnTo>
                  <a:pt x="954513" y="556876"/>
                </a:lnTo>
                <a:lnTo>
                  <a:pt x="988505" y="536598"/>
                </a:lnTo>
                <a:lnTo>
                  <a:pt x="1022759" y="516174"/>
                </a:lnTo>
                <a:lnTo>
                  <a:pt x="1057411" y="495528"/>
                </a:lnTo>
                <a:lnTo>
                  <a:pt x="1092595" y="474584"/>
                </a:lnTo>
                <a:lnTo>
                  <a:pt x="1128446" y="453268"/>
                </a:lnTo>
                <a:lnTo>
                  <a:pt x="1165099" y="431503"/>
                </a:lnTo>
                <a:lnTo>
                  <a:pt x="1202690" y="409215"/>
                </a:lnTo>
                <a:lnTo>
                  <a:pt x="1241352" y="386328"/>
                </a:lnTo>
                <a:lnTo>
                  <a:pt x="1281222" y="362767"/>
                </a:lnTo>
                <a:lnTo>
                  <a:pt x="1322433" y="338456"/>
                </a:lnTo>
                <a:lnTo>
                  <a:pt x="1365121" y="313320"/>
                </a:lnTo>
                <a:lnTo>
                  <a:pt x="1409421" y="287284"/>
                </a:lnTo>
                <a:lnTo>
                  <a:pt x="1455468" y="260272"/>
                </a:lnTo>
                <a:lnTo>
                  <a:pt x="1503396" y="232208"/>
                </a:lnTo>
                <a:lnTo>
                  <a:pt x="1553341" y="203018"/>
                </a:lnTo>
                <a:lnTo>
                  <a:pt x="1605438" y="172627"/>
                </a:lnTo>
                <a:lnTo>
                  <a:pt x="1659820" y="140957"/>
                </a:lnTo>
                <a:lnTo>
                  <a:pt x="1716625" y="107935"/>
                </a:lnTo>
                <a:lnTo>
                  <a:pt x="1775985" y="73485"/>
                </a:lnTo>
                <a:lnTo>
                  <a:pt x="1838037" y="37532"/>
                </a:lnTo>
                <a:lnTo>
                  <a:pt x="1902914" y="0"/>
                </a:lnTo>
              </a:path>
            </a:pathLst>
          </a:custGeom>
          <a:ln w="44988">
            <a:solidFill>
              <a:srgbClr val="5A7435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001000" y="121337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4988">
            <a:solidFill>
              <a:srgbClr val="5A74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077652" y="1091482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4988">
            <a:solidFill>
              <a:srgbClr val="5A74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974519" y="10858287"/>
            <a:ext cx="201295" cy="156845"/>
          </a:xfrm>
          <a:custGeom>
            <a:avLst/>
            <a:gdLst/>
            <a:ahLst/>
            <a:cxnLst/>
            <a:rect l="l" t="t" r="r" b="b"/>
            <a:pathLst>
              <a:path w="201295" h="156845">
                <a:moveTo>
                  <a:pt x="201053" y="0"/>
                </a:moveTo>
                <a:lnTo>
                  <a:pt x="0" y="35461"/>
                </a:lnTo>
                <a:lnTo>
                  <a:pt x="103133" y="56537"/>
                </a:lnTo>
                <a:lnTo>
                  <a:pt x="69811" y="156384"/>
                </a:lnTo>
                <a:lnTo>
                  <a:pt x="201053" y="0"/>
                </a:lnTo>
                <a:close/>
              </a:path>
            </a:pathLst>
          </a:custGeom>
          <a:solidFill>
            <a:srgbClr val="5A7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45086" y="1124709"/>
            <a:ext cx="6914677" cy="1327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rgbClr val="C00D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0242" y="4623943"/>
            <a:ext cx="1206436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57649" y="18696814"/>
            <a:ext cx="428955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70242" y="18696814"/>
            <a:ext cx="3083115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651492" y="18696814"/>
            <a:ext cx="3083115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45086" y="1124709"/>
            <a:ext cx="5970270" cy="132715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65405">
              <a:lnSpc>
                <a:spcPts val="5910"/>
              </a:lnSpc>
              <a:spcBef>
                <a:spcPts val="130"/>
              </a:spcBef>
            </a:pPr>
            <a:r>
              <a:rPr spc="-30" dirty="0"/>
              <a:t>April </a:t>
            </a:r>
            <a:r>
              <a:rPr spc="45" dirty="0"/>
              <a:t>26,</a:t>
            </a:r>
            <a:r>
              <a:rPr spc="225" dirty="0"/>
              <a:t> </a:t>
            </a:r>
            <a:r>
              <a:rPr spc="60" dirty="0"/>
              <a:t>2021</a:t>
            </a:r>
          </a:p>
          <a:p>
            <a:pPr marL="12700">
              <a:lnSpc>
                <a:spcPts val="4290"/>
              </a:lnSpc>
            </a:pPr>
            <a:r>
              <a:rPr sz="3600" spc="55" dirty="0">
                <a:solidFill>
                  <a:srgbClr val="2B468D"/>
                </a:solidFill>
              </a:rPr>
              <a:t>WORLD </a:t>
            </a:r>
            <a:r>
              <a:rPr sz="3600" spc="-65" dirty="0">
                <a:solidFill>
                  <a:srgbClr val="2B468D"/>
                </a:solidFill>
              </a:rPr>
              <a:t>DAY </a:t>
            </a:r>
            <a:r>
              <a:rPr sz="3600" spc="45" dirty="0">
                <a:solidFill>
                  <a:srgbClr val="2B468D"/>
                </a:solidFill>
              </a:rPr>
              <a:t>FOR</a:t>
            </a:r>
            <a:r>
              <a:rPr sz="3600" spc="135" dirty="0">
                <a:solidFill>
                  <a:srgbClr val="2B468D"/>
                </a:solidFill>
              </a:rPr>
              <a:t> </a:t>
            </a:r>
            <a:r>
              <a:rPr sz="3600" spc="55" dirty="0">
                <a:solidFill>
                  <a:srgbClr val="2B468D"/>
                </a:solidFill>
              </a:rPr>
              <a:t>SAFETY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853046" y="883342"/>
            <a:ext cx="2009345" cy="20085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8117" y="15834838"/>
            <a:ext cx="7485038" cy="10227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9700"/>
              </a:lnSpc>
              <a:spcBef>
                <a:spcPts val="95"/>
              </a:spcBef>
            </a:pPr>
            <a:r>
              <a:rPr sz="2000" b="1" spc="-55" dirty="0">
                <a:solidFill>
                  <a:srgbClr val="2B468D"/>
                </a:solidFill>
                <a:latin typeface="Arial"/>
                <a:cs typeface="Arial"/>
              </a:rPr>
              <a:t>A </a:t>
            </a:r>
            <a:r>
              <a:rPr sz="2000" b="1" spc="-20" dirty="0">
                <a:solidFill>
                  <a:srgbClr val="2B468D"/>
                </a:solidFill>
                <a:latin typeface="Arial"/>
                <a:cs typeface="Arial"/>
              </a:rPr>
              <a:t>survey </a:t>
            </a:r>
            <a:r>
              <a:rPr sz="2000" b="1" spc="15" dirty="0">
                <a:solidFill>
                  <a:srgbClr val="2B468D"/>
                </a:solidFill>
                <a:latin typeface="Arial"/>
                <a:cs typeface="Arial"/>
              </a:rPr>
              <a:t>carried </a:t>
            </a:r>
            <a:r>
              <a:rPr sz="2000" b="1" spc="10" dirty="0">
                <a:solidFill>
                  <a:srgbClr val="2B468D"/>
                </a:solidFill>
                <a:latin typeface="Arial"/>
                <a:cs typeface="Arial"/>
              </a:rPr>
              <a:t>out </a:t>
            </a:r>
            <a:r>
              <a:rPr sz="2000" b="1" spc="-25" dirty="0">
                <a:solidFill>
                  <a:srgbClr val="2B468D"/>
                </a:solidFill>
                <a:latin typeface="Arial"/>
                <a:cs typeface="Arial"/>
              </a:rPr>
              <a:t>in </a:t>
            </a:r>
            <a:r>
              <a:rPr sz="2000" b="1" spc="10" dirty="0">
                <a:solidFill>
                  <a:srgbClr val="2B468D"/>
                </a:solidFill>
                <a:latin typeface="Arial"/>
                <a:cs typeface="Arial"/>
              </a:rPr>
              <a:t>2021 </a:t>
            </a:r>
            <a:r>
              <a:rPr sz="2000" b="1" spc="20" dirty="0">
                <a:solidFill>
                  <a:srgbClr val="2B468D"/>
                </a:solidFill>
                <a:latin typeface="Arial"/>
                <a:cs typeface="Arial"/>
              </a:rPr>
              <a:t>asked </a:t>
            </a:r>
            <a:r>
              <a:rPr sz="2000" b="1" spc="10" dirty="0">
                <a:solidFill>
                  <a:srgbClr val="2B468D"/>
                </a:solidFill>
                <a:latin typeface="Arial"/>
                <a:cs typeface="Arial"/>
              </a:rPr>
              <a:t>18,000 </a:t>
            </a:r>
            <a:r>
              <a:rPr sz="2000" b="1" spc="-25" dirty="0">
                <a:solidFill>
                  <a:srgbClr val="2B468D"/>
                </a:solidFill>
                <a:latin typeface="Arial"/>
                <a:cs typeface="Arial"/>
              </a:rPr>
              <a:t>Total </a:t>
            </a:r>
            <a:r>
              <a:rPr sz="2000" b="1" spc="10" dirty="0">
                <a:solidFill>
                  <a:srgbClr val="2B468D"/>
                </a:solidFill>
                <a:latin typeface="Arial"/>
                <a:cs typeface="Arial"/>
              </a:rPr>
              <a:t>employees  and </a:t>
            </a:r>
            <a:r>
              <a:rPr sz="2000" b="1" spc="15" dirty="0">
                <a:solidFill>
                  <a:srgbClr val="2B468D"/>
                </a:solidFill>
                <a:latin typeface="Arial"/>
                <a:cs typeface="Arial"/>
              </a:rPr>
              <a:t>partner companies about </a:t>
            </a:r>
            <a:r>
              <a:rPr sz="2000" b="1" dirty="0">
                <a:solidFill>
                  <a:srgbClr val="2B468D"/>
                </a:solidFill>
                <a:latin typeface="Arial"/>
                <a:cs typeface="Arial"/>
              </a:rPr>
              <a:t>our Golden</a:t>
            </a:r>
            <a:r>
              <a:rPr sz="2000" b="1" spc="-30" dirty="0">
                <a:solidFill>
                  <a:srgbClr val="2B468D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2B468D"/>
                </a:solidFill>
                <a:latin typeface="Arial"/>
                <a:cs typeface="Arial"/>
              </a:rPr>
              <a:t>Rules.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2000" b="1" dirty="0">
                <a:solidFill>
                  <a:srgbClr val="C00D35"/>
                </a:solidFill>
                <a:latin typeface="Arial"/>
                <a:cs typeface="Arial"/>
              </a:rPr>
              <a:t>Results </a:t>
            </a:r>
            <a:r>
              <a:rPr sz="2000" b="1" spc="-5" dirty="0">
                <a:solidFill>
                  <a:srgbClr val="C00D35"/>
                </a:solidFill>
                <a:latin typeface="Arial"/>
                <a:cs typeface="Arial"/>
              </a:rPr>
              <a:t>on </a:t>
            </a:r>
            <a:r>
              <a:rPr sz="2000" b="1" spc="-20" dirty="0">
                <a:solidFill>
                  <a:srgbClr val="C00D35"/>
                </a:solidFill>
                <a:latin typeface="Arial"/>
                <a:cs typeface="Arial"/>
              </a:rPr>
              <a:t>April </a:t>
            </a:r>
            <a:r>
              <a:rPr sz="2000" b="1" spc="5" dirty="0">
                <a:solidFill>
                  <a:srgbClr val="C00D35"/>
                </a:solidFill>
                <a:latin typeface="Arial"/>
                <a:cs typeface="Arial"/>
              </a:rPr>
              <a:t>26, </a:t>
            </a:r>
            <a:r>
              <a:rPr sz="2000" b="1" spc="20" dirty="0">
                <a:solidFill>
                  <a:srgbClr val="C00D35"/>
                </a:solidFill>
                <a:latin typeface="Arial"/>
                <a:cs typeface="Arial"/>
              </a:rPr>
              <a:t>the </a:t>
            </a:r>
            <a:r>
              <a:rPr sz="2000" b="1" spc="-20" dirty="0">
                <a:solidFill>
                  <a:srgbClr val="C00D35"/>
                </a:solidFill>
                <a:latin typeface="Arial"/>
                <a:cs typeface="Arial"/>
              </a:rPr>
              <a:t>World </a:t>
            </a:r>
            <a:r>
              <a:rPr sz="2000" b="1" spc="10" dirty="0">
                <a:solidFill>
                  <a:srgbClr val="C00D35"/>
                </a:solidFill>
                <a:latin typeface="Arial"/>
                <a:cs typeface="Arial"/>
              </a:rPr>
              <a:t>Day </a:t>
            </a:r>
            <a:r>
              <a:rPr sz="2000" b="1" spc="5" dirty="0">
                <a:solidFill>
                  <a:srgbClr val="C00D35"/>
                </a:solidFill>
                <a:latin typeface="Arial"/>
                <a:cs typeface="Arial"/>
              </a:rPr>
              <a:t>for</a:t>
            </a:r>
            <a:r>
              <a:rPr sz="2000" b="1" spc="45" dirty="0">
                <a:solidFill>
                  <a:srgbClr val="C00D35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C00D35"/>
                </a:solidFill>
                <a:latin typeface="Arial"/>
                <a:cs typeface="Arial"/>
              </a:rPr>
              <a:t>Safety!</a:t>
            </a:r>
            <a:endParaRPr sz="2000" dirty="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569911" y="5613767"/>
            <a:ext cx="139700" cy="1101725"/>
            <a:chOff x="6569911" y="5613767"/>
            <a:chExt cx="139700" cy="1101725"/>
          </a:xfrm>
        </p:grpSpPr>
        <p:sp>
          <p:nvSpPr>
            <p:cNvPr id="6" name="object 6"/>
            <p:cNvSpPr/>
            <p:nvPr/>
          </p:nvSpPr>
          <p:spPr>
            <a:xfrm>
              <a:off x="6639722" y="5613767"/>
              <a:ext cx="0" cy="917575"/>
            </a:xfrm>
            <a:custGeom>
              <a:avLst/>
              <a:gdLst/>
              <a:ahLst/>
              <a:cxnLst/>
              <a:rect l="l" t="t" r="r" b="b"/>
              <a:pathLst>
                <a:path h="917575">
                  <a:moveTo>
                    <a:pt x="0" y="0"/>
                  </a:moveTo>
                  <a:lnTo>
                    <a:pt x="0" y="917503"/>
                  </a:lnTo>
                </a:path>
              </a:pathLst>
            </a:custGeom>
            <a:ln w="44988">
              <a:solidFill>
                <a:srgbClr val="EFD768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639722" y="6601862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EFD76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569911" y="6523114"/>
              <a:ext cx="139700" cy="192405"/>
            </a:xfrm>
            <a:custGeom>
              <a:avLst/>
              <a:gdLst/>
              <a:ahLst/>
              <a:cxnLst/>
              <a:rect l="l" t="t" r="r" b="b"/>
              <a:pathLst>
                <a:path w="139700" h="192404">
                  <a:moveTo>
                    <a:pt x="139623" y="0"/>
                  </a:moveTo>
                  <a:lnTo>
                    <a:pt x="69811" y="78771"/>
                  </a:lnTo>
                  <a:lnTo>
                    <a:pt x="0" y="0"/>
                  </a:lnTo>
                  <a:lnTo>
                    <a:pt x="69811" y="191845"/>
                  </a:lnTo>
                  <a:lnTo>
                    <a:pt x="139623" y="0"/>
                  </a:lnTo>
                  <a:close/>
                </a:path>
              </a:pathLst>
            </a:custGeom>
            <a:solidFill>
              <a:srgbClr val="EFD7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5874455" y="3956753"/>
            <a:ext cx="1584960" cy="1584960"/>
            <a:chOff x="5874455" y="3956753"/>
            <a:chExt cx="1584960" cy="1584960"/>
          </a:xfrm>
        </p:grpSpPr>
        <p:sp>
          <p:nvSpPr>
            <p:cNvPr id="10" name="object 10"/>
            <p:cNvSpPr/>
            <p:nvPr/>
          </p:nvSpPr>
          <p:spPr>
            <a:xfrm>
              <a:off x="6639723" y="54726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EFD76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874455" y="3956753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59" h="1584960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EFD7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014515" y="4610483"/>
              <a:ext cx="311785" cy="361950"/>
            </a:xfrm>
            <a:custGeom>
              <a:avLst/>
              <a:gdLst/>
              <a:ahLst/>
              <a:cxnLst/>
              <a:rect l="l" t="t" r="r" b="b"/>
              <a:pathLst>
                <a:path w="311785" h="361950">
                  <a:moveTo>
                    <a:pt x="221952" y="0"/>
                  </a:moveTo>
                  <a:lnTo>
                    <a:pt x="0" y="0"/>
                  </a:lnTo>
                  <a:lnTo>
                    <a:pt x="0" y="97187"/>
                  </a:lnTo>
                  <a:lnTo>
                    <a:pt x="25153" y="97187"/>
                  </a:lnTo>
                  <a:lnTo>
                    <a:pt x="25153" y="265061"/>
                  </a:lnTo>
                  <a:lnTo>
                    <a:pt x="0" y="265061"/>
                  </a:lnTo>
                  <a:lnTo>
                    <a:pt x="0" y="361741"/>
                  </a:lnTo>
                  <a:lnTo>
                    <a:pt x="151467" y="361741"/>
                  </a:lnTo>
                  <a:lnTo>
                    <a:pt x="151467" y="330227"/>
                  </a:lnTo>
                  <a:lnTo>
                    <a:pt x="32541" y="330227"/>
                  </a:lnTo>
                  <a:lnTo>
                    <a:pt x="32541" y="295948"/>
                  </a:lnTo>
                  <a:lnTo>
                    <a:pt x="56915" y="295948"/>
                  </a:lnTo>
                  <a:lnTo>
                    <a:pt x="56915" y="65709"/>
                  </a:lnTo>
                  <a:lnTo>
                    <a:pt x="32541" y="65709"/>
                  </a:lnTo>
                  <a:lnTo>
                    <a:pt x="32541" y="31501"/>
                  </a:lnTo>
                  <a:lnTo>
                    <a:pt x="253692" y="31501"/>
                  </a:lnTo>
                  <a:lnTo>
                    <a:pt x="221952" y="0"/>
                  </a:lnTo>
                  <a:close/>
                </a:path>
                <a:path w="311785" h="361950">
                  <a:moveTo>
                    <a:pt x="185060" y="226125"/>
                  </a:moveTo>
                  <a:lnTo>
                    <a:pt x="153027" y="226125"/>
                  </a:lnTo>
                  <a:lnTo>
                    <a:pt x="176361" y="272130"/>
                  </a:lnTo>
                  <a:lnTo>
                    <a:pt x="166018" y="272130"/>
                  </a:lnTo>
                  <a:lnTo>
                    <a:pt x="166018" y="361741"/>
                  </a:lnTo>
                  <a:lnTo>
                    <a:pt x="311362" y="361741"/>
                  </a:lnTo>
                  <a:lnTo>
                    <a:pt x="311362" y="330227"/>
                  </a:lnTo>
                  <a:lnTo>
                    <a:pt x="197566" y="330227"/>
                  </a:lnTo>
                  <a:lnTo>
                    <a:pt x="197566" y="295948"/>
                  </a:lnTo>
                  <a:lnTo>
                    <a:pt x="217685" y="295948"/>
                  </a:lnTo>
                  <a:lnTo>
                    <a:pt x="185060" y="226125"/>
                  </a:lnTo>
                  <a:close/>
                </a:path>
                <a:path w="311785" h="361950">
                  <a:moveTo>
                    <a:pt x="171573" y="197259"/>
                  </a:moveTo>
                  <a:lnTo>
                    <a:pt x="101454" y="197259"/>
                  </a:lnTo>
                  <a:lnTo>
                    <a:pt x="101454" y="295948"/>
                  </a:lnTo>
                  <a:lnTo>
                    <a:pt x="118925" y="295948"/>
                  </a:lnTo>
                  <a:lnTo>
                    <a:pt x="118925" y="330227"/>
                  </a:lnTo>
                  <a:lnTo>
                    <a:pt x="151467" y="330227"/>
                  </a:lnTo>
                  <a:lnTo>
                    <a:pt x="151467" y="272130"/>
                  </a:lnTo>
                  <a:lnTo>
                    <a:pt x="133996" y="272130"/>
                  </a:lnTo>
                  <a:lnTo>
                    <a:pt x="133996" y="226125"/>
                  </a:lnTo>
                  <a:lnTo>
                    <a:pt x="185060" y="226125"/>
                  </a:lnTo>
                  <a:lnTo>
                    <a:pt x="171573" y="197259"/>
                  </a:lnTo>
                  <a:close/>
                </a:path>
                <a:path w="311785" h="361950">
                  <a:moveTo>
                    <a:pt x="253692" y="31501"/>
                  </a:moveTo>
                  <a:lnTo>
                    <a:pt x="207909" y="31501"/>
                  </a:lnTo>
                  <a:lnTo>
                    <a:pt x="252354" y="75993"/>
                  </a:lnTo>
                  <a:lnTo>
                    <a:pt x="252354" y="154067"/>
                  </a:lnTo>
                  <a:lnTo>
                    <a:pt x="212649" y="193027"/>
                  </a:lnTo>
                  <a:lnTo>
                    <a:pt x="261657" y="295948"/>
                  </a:lnTo>
                  <a:lnTo>
                    <a:pt x="279399" y="295948"/>
                  </a:lnTo>
                  <a:lnTo>
                    <a:pt x="279399" y="330227"/>
                  </a:lnTo>
                  <a:lnTo>
                    <a:pt x="311362" y="330227"/>
                  </a:lnTo>
                  <a:lnTo>
                    <a:pt x="311362" y="265061"/>
                  </a:lnTo>
                  <a:lnTo>
                    <a:pt x="279399" y="265061"/>
                  </a:lnTo>
                  <a:lnTo>
                    <a:pt x="248914" y="197259"/>
                  </a:lnTo>
                  <a:lnTo>
                    <a:pt x="284931" y="164375"/>
                  </a:lnTo>
                  <a:lnTo>
                    <a:pt x="284931" y="62506"/>
                  </a:lnTo>
                  <a:lnTo>
                    <a:pt x="253692" y="3150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115970" y="4676287"/>
              <a:ext cx="107495" cy="985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351333" y="4206493"/>
              <a:ext cx="812800" cy="985519"/>
            </a:xfrm>
            <a:custGeom>
              <a:avLst/>
              <a:gdLst/>
              <a:ahLst/>
              <a:cxnLst/>
              <a:rect l="l" t="t" r="r" b="b"/>
              <a:pathLst>
                <a:path w="812800" h="985520">
                  <a:moveTo>
                    <a:pt x="159118" y="404025"/>
                  </a:moveTo>
                  <a:lnTo>
                    <a:pt x="126606" y="404025"/>
                  </a:lnTo>
                  <a:lnTo>
                    <a:pt x="126606" y="435775"/>
                  </a:lnTo>
                  <a:lnTo>
                    <a:pt x="126606" y="470065"/>
                  </a:lnTo>
                  <a:lnTo>
                    <a:pt x="101434" y="470065"/>
                  </a:lnTo>
                  <a:lnTo>
                    <a:pt x="101434" y="501815"/>
                  </a:lnTo>
                  <a:lnTo>
                    <a:pt x="101434" y="669455"/>
                  </a:lnTo>
                  <a:lnTo>
                    <a:pt x="101434" y="701205"/>
                  </a:lnTo>
                  <a:lnTo>
                    <a:pt x="126606" y="701205"/>
                  </a:lnTo>
                  <a:lnTo>
                    <a:pt x="126606" y="734225"/>
                  </a:lnTo>
                  <a:lnTo>
                    <a:pt x="32613" y="734225"/>
                  </a:lnTo>
                  <a:lnTo>
                    <a:pt x="32613" y="701205"/>
                  </a:lnTo>
                  <a:lnTo>
                    <a:pt x="58280" y="701205"/>
                  </a:lnTo>
                  <a:lnTo>
                    <a:pt x="58280" y="669455"/>
                  </a:lnTo>
                  <a:lnTo>
                    <a:pt x="58280" y="500545"/>
                  </a:lnTo>
                  <a:lnTo>
                    <a:pt x="58280" y="470065"/>
                  </a:lnTo>
                  <a:lnTo>
                    <a:pt x="32613" y="470065"/>
                  </a:lnTo>
                  <a:lnTo>
                    <a:pt x="32613" y="435775"/>
                  </a:lnTo>
                  <a:lnTo>
                    <a:pt x="126606" y="435775"/>
                  </a:lnTo>
                  <a:lnTo>
                    <a:pt x="126606" y="404025"/>
                  </a:lnTo>
                  <a:lnTo>
                    <a:pt x="0" y="404025"/>
                  </a:lnTo>
                  <a:lnTo>
                    <a:pt x="0" y="435775"/>
                  </a:lnTo>
                  <a:lnTo>
                    <a:pt x="0" y="470065"/>
                  </a:lnTo>
                  <a:lnTo>
                    <a:pt x="0" y="500545"/>
                  </a:lnTo>
                  <a:lnTo>
                    <a:pt x="25717" y="500545"/>
                  </a:lnTo>
                  <a:lnTo>
                    <a:pt x="25717" y="669455"/>
                  </a:lnTo>
                  <a:lnTo>
                    <a:pt x="0" y="669455"/>
                  </a:lnTo>
                  <a:lnTo>
                    <a:pt x="0" y="701205"/>
                  </a:lnTo>
                  <a:lnTo>
                    <a:pt x="0" y="734225"/>
                  </a:lnTo>
                  <a:lnTo>
                    <a:pt x="0" y="765975"/>
                  </a:lnTo>
                  <a:lnTo>
                    <a:pt x="159118" y="765975"/>
                  </a:lnTo>
                  <a:lnTo>
                    <a:pt x="159118" y="734225"/>
                  </a:lnTo>
                  <a:lnTo>
                    <a:pt x="159118" y="701205"/>
                  </a:lnTo>
                  <a:lnTo>
                    <a:pt x="159118" y="669455"/>
                  </a:lnTo>
                  <a:lnTo>
                    <a:pt x="133985" y="669455"/>
                  </a:lnTo>
                  <a:lnTo>
                    <a:pt x="133985" y="501815"/>
                  </a:lnTo>
                  <a:lnTo>
                    <a:pt x="159118" y="501815"/>
                  </a:lnTo>
                  <a:lnTo>
                    <a:pt x="159118" y="470065"/>
                  </a:lnTo>
                  <a:lnTo>
                    <a:pt x="159118" y="435775"/>
                  </a:lnTo>
                  <a:lnTo>
                    <a:pt x="159118" y="404025"/>
                  </a:lnTo>
                  <a:close/>
                </a:path>
                <a:path w="812800" h="985520">
                  <a:moveTo>
                    <a:pt x="671880" y="0"/>
                  </a:moveTo>
                  <a:lnTo>
                    <a:pt x="634873" y="19151"/>
                  </a:lnTo>
                  <a:lnTo>
                    <a:pt x="634873" y="53289"/>
                  </a:lnTo>
                  <a:lnTo>
                    <a:pt x="617372" y="166027"/>
                  </a:lnTo>
                  <a:lnTo>
                    <a:pt x="589013" y="146443"/>
                  </a:lnTo>
                  <a:lnTo>
                    <a:pt x="364439" y="469315"/>
                  </a:lnTo>
                  <a:lnTo>
                    <a:pt x="287883" y="469315"/>
                  </a:lnTo>
                  <a:lnTo>
                    <a:pt x="267766" y="487553"/>
                  </a:lnTo>
                  <a:lnTo>
                    <a:pt x="267766" y="548944"/>
                  </a:lnTo>
                  <a:lnTo>
                    <a:pt x="279641" y="561416"/>
                  </a:lnTo>
                  <a:lnTo>
                    <a:pt x="390271" y="561416"/>
                  </a:lnTo>
                  <a:lnTo>
                    <a:pt x="422363" y="593407"/>
                  </a:lnTo>
                  <a:lnTo>
                    <a:pt x="422363" y="687717"/>
                  </a:lnTo>
                  <a:lnTo>
                    <a:pt x="377850" y="733653"/>
                  </a:lnTo>
                  <a:lnTo>
                    <a:pt x="278206" y="733653"/>
                  </a:lnTo>
                  <a:lnTo>
                    <a:pt x="272808" y="733755"/>
                  </a:lnTo>
                  <a:lnTo>
                    <a:pt x="116878" y="953223"/>
                  </a:lnTo>
                  <a:lnTo>
                    <a:pt x="77647" y="952792"/>
                  </a:lnTo>
                  <a:lnTo>
                    <a:pt x="254901" y="702754"/>
                  </a:lnTo>
                  <a:lnTo>
                    <a:pt x="331470" y="702754"/>
                  </a:lnTo>
                  <a:lnTo>
                    <a:pt x="358317" y="702665"/>
                  </a:lnTo>
                  <a:lnTo>
                    <a:pt x="378942" y="680008"/>
                  </a:lnTo>
                  <a:lnTo>
                    <a:pt x="378942" y="602703"/>
                  </a:lnTo>
                  <a:lnTo>
                    <a:pt x="367487" y="590029"/>
                  </a:lnTo>
                  <a:lnTo>
                    <a:pt x="254723" y="590029"/>
                  </a:lnTo>
                  <a:lnTo>
                    <a:pt x="224282" y="555866"/>
                  </a:lnTo>
                  <a:lnTo>
                    <a:pt x="224282" y="479564"/>
                  </a:lnTo>
                  <a:lnTo>
                    <a:pt x="267766" y="435089"/>
                  </a:lnTo>
                  <a:lnTo>
                    <a:pt x="346341" y="435025"/>
                  </a:lnTo>
                  <a:lnTo>
                    <a:pt x="563181" y="128536"/>
                  </a:lnTo>
                  <a:lnTo>
                    <a:pt x="534974" y="108699"/>
                  </a:lnTo>
                  <a:lnTo>
                    <a:pt x="634873" y="53289"/>
                  </a:lnTo>
                  <a:lnTo>
                    <a:pt x="634873" y="19151"/>
                  </a:lnTo>
                  <a:lnTo>
                    <a:pt x="477253" y="100660"/>
                  </a:lnTo>
                  <a:lnTo>
                    <a:pt x="523963" y="133121"/>
                  </a:lnTo>
                  <a:lnTo>
                    <a:pt x="334949" y="403339"/>
                  </a:lnTo>
                  <a:lnTo>
                    <a:pt x="254215" y="403542"/>
                  </a:lnTo>
                  <a:lnTo>
                    <a:pt x="191731" y="466039"/>
                  </a:lnTo>
                  <a:lnTo>
                    <a:pt x="191731" y="569023"/>
                  </a:lnTo>
                  <a:lnTo>
                    <a:pt x="239153" y="618807"/>
                  </a:lnTo>
                  <a:lnTo>
                    <a:pt x="346303" y="618807"/>
                  </a:lnTo>
                  <a:lnTo>
                    <a:pt x="346303" y="668058"/>
                  </a:lnTo>
                  <a:lnTo>
                    <a:pt x="300316" y="668058"/>
                  </a:lnTo>
                  <a:lnTo>
                    <a:pt x="243573" y="668096"/>
                  </a:lnTo>
                  <a:lnTo>
                    <a:pt x="15811" y="985189"/>
                  </a:lnTo>
                  <a:lnTo>
                    <a:pt x="130314" y="985075"/>
                  </a:lnTo>
                  <a:lnTo>
                    <a:pt x="284060" y="765352"/>
                  </a:lnTo>
                  <a:lnTo>
                    <a:pt x="341718" y="765352"/>
                  </a:lnTo>
                  <a:lnTo>
                    <a:pt x="394589" y="765263"/>
                  </a:lnTo>
                  <a:lnTo>
                    <a:pt x="457085" y="702754"/>
                  </a:lnTo>
                  <a:lnTo>
                    <a:pt x="457085" y="579894"/>
                  </a:lnTo>
                  <a:lnTo>
                    <a:pt x="413143" y="532485"/>
                  </a:lnTo>
                  <a:lnTo>
                    <a:pt x="300316" y="532485"/>
                  </a:lnTo>
                  <a:lnTo>
                    <a:pt x="300316" y="500621"/>
                  </a:lnTo>
                  <a:lnTo>
                    <a:pt x="375983" y="500621"/>
                  </a:lnTo>
                  <a:lnTo>
                    <a:pt x="598690" y="185877"/>
                  </a:lnTo>
                  <a:lnTo>
                    <a:pt x="646201" y="217906"/>
                  </a:lnTo>
                  <a:lnTo>
                    <a:pt x="671880" y="0"/>
                  </a:lnTo>
                  <a:close/>
                </a:path>
                <a:path w="812800" h="985520">
                  <a:moveTo>
                    <a:pt x="812685" y="403999"/>
                  </a:moveTo>
                  <a:lnTo>
                    <a:pt x="780084" y="403999"/>
                  </a:lnTo>
                  <a:lnTo>
                    <a:pt x="780084" y="435495"/>
                  </a:lnTo>
                  <a:lnTo>
                    <a:pt x="780084" y="469709"/>
                  </a:lnTo>
                  <a:lnTo>
                    <a:pt x="757834" y="469709"/>
                  </a:lnTo>
                  <a:lnTo>
                    <a:pt x="688492" y="545617"/>
                  </a:lnTo>
                  <a:lnTo>
                    <a:pt x="757834" y="700608"/>
                  </a:lnTo>
                  <a:lnTo>
                    <a:pt x="780084" y="700608"/>
                  </a:lnTo>
                  <a:lnTo>
                    <a:pt x="780084" y="734225"/>
                  </a:lnTo>
                  <a:lnTo>
                    <a:pt x="688492" y="734225"/>
                  </a:lnTo>
                  <a:lnTo>
                    <a:pt x="688492" y="700608"/>
                  </a:lnTo>
                  <a:lnTo>
                    <a:pt x="719429" y="700608"/>
                  </a:lnTo>
                  <a:lnTo>
                    <a:pt x="685266" y="624789"/>
                  </a:lnTo>
                  <a:lnTo>
                    <a:pt x="662000" y="573163"/>
                  </a:lnTo>
                  <a:lnTo>
                    <a:pt x="592886" y="649681"/>
                  </a:lnTo>
                  <a:lnTo>
                    <a:pt x="592886" y="700608"/>
                  </a:lnTo>
                  <a:lnTo>
                    <a:pt x="609320" y="700608"/>
                  </a:lnTo>
                  <a:lnTo>
                    <a:pt x="609320" y="734225"/>
                  </a:lnTo>
                  <a:lnTo>
                    <a:pt x="524052" y="734225"/>
                  </a:lnTo>
                  <a:lnTo>
                    <a:pt x="524052" y="700608"/>
                  </a:lnTo>
                  <a:lnTo>
                    <a:pt x="549668" y="700608"/>
                  </a:lnTo>
                  <a:lnTo>
                    <a:pt x="549668" y="469709"/>
                  </a:lnTo>
                  <a:lnTo>
                    <a:pt x="524052" y="469709"/>
                  </a:lnTo>
                  <a:lnTo>
                    <a:pt x="524052" y="435495"/>
                  </a:lnTo>
                  <a:lnTo>
                    <a:pt x="609320" y="435495"/>
                  </a:lnTo>
                  <a:lnTo>
                    <a:pt x="609320" y="469709"/>
                  </a:lnTo>
                  <a:lnTo>
                    <a:pt x="592886" y="469709"/>
                  </a:lnTo>
                  <a:lnTo>
                    <a:pt x="592886" y="607301"/>
                  </a:lnTo>
                  <a:lnTo>
                    <a:pt x="660031" y="534289"/>
                  </a:lnTo>
                  <a:lnTo>
                    <a:pt x="719429" y="469709"/>
                  </a:lnTo>
                  <a:lnTo>
                    <a:pt x="688492" y="469709"/>
                  </a:lnTo>
                  <a:lnTo>
                    <a:pt x="688492" y="435495"/>
                  </a:lnTo>
                  <a:lnTo>
                    <a:pt x="780084" y="435495"/>
                  </a:lnTo>
                  <a:lnTo>
                    <a:pt x="780084" y="403999"/>
                  </a:lnTo>
                  <a:lnTo>
                    <a:pt x="655942" y="403999"/>
                  </a:lnTo>
                  <a:lnTo>
                    <a:pt x="655942" y="492417"/>
                  </a:lnTo>
                  <a:lnTo>
                    <a:pt x="662482" y="492417"/>
                  </a:lnTo>
                  <a:lnTo>
                    <a:pt x="625500" y="534289"/>
                  </a:lnTo>
                  <a:lnTo>
                    <a:pt x="625500" y="492417"/>
                  </a:lnTo>
                  <a:lnTo>
                    <a:pt x="641311" y="492417"/>
                  </a:lnTo>
                  <a:lnTo>
                    <a:pt x="641311" y="435495"/>
                  </a:lnTo>
                  <a:lnTo>
                    <a:pt x="641311" y="403999"/>
                  </a:lnTo>
                  <a:lnTo>
                    <a:pt x="491477" y="403999"/>
                  </a:lnTo>
                  <a:lnTo>
                    <a:pt x="491477" y="501180"/>
                  </a:lnTo>
                  <a:lnTo>
                    <a:pt x="517131" y="501180"/>
                  </a:lnTo>
                  <a:lnTo>
                    <a:pt x="517131" y="669061"/>
                  </a:lnTo>
                  <a:lnTo>
                    <a:pt x="491477" y="669061"/>
                  </a:lnTo>
                  <a:lnTo>
                    <a:pt x="491477" y="765733"/>
                  </a:lnTo>
                  <a:lnTo>
                    <a:pt x="641311" y="765733"/>
                  </a:lnTo>
                  <a:lnTo>
                    <a:pt x="641311" y="734225"/>
                  </a:lnTo>
                  <a:lnTo>
                    <a:pt x="641311" y="673544"/>
                  </a:lnTo>
                  <a:lnTo>
                    <a:pt x="620687" y="673544"/>
                  </a:lnTo>
                  <a:lnTo>
                    <a:pt x="620687" y="661060"/>
                  </a:lnTo>
                  <a:lnTo>
                    <a:pt x="655942" y="624789"/>
                  </a:lnTo>
                  <a:lnTo>
                    <a:pt x="677595" y="673544"/>
                  </a:lnTo>
                  <a:lnTo>
                    <a:pt x="655942" y="673544"/>
                  </a:lnTo>
                  <a:lnTo>
                    <a:pt x="655942" y="765733"/>
                  </a:lnTo>
                  <a:lnTo>
                    <a:pt x="812685" y="765733"/>
                  </a:lnTo>
                  <a:lnTo>
                    <a:pt x="812685" y="734225"/>
                  </a:lnTo>
                  <a:lnTo>
                    <a:pt x="812685" y="669061"/>
                  </a:lnTo>
                  <a:lnTo>
                    <a:pt x="776897" y="669061"/>
                  </a:lnTo>
                  <a:lnTo>
                    <a:pt x="722617" y="550405"/>
                  </a:lnTo>
                  <a:lnTo>
                    <a:pt x="769785" y="501180"/>
                  </a:lnTo>
                  <a:lnTo>
                    <a:pt x="812685" y="501180"/>
                  </a:lnTo>
                  <a:lnTo>
                    <a:pt x="812685" y="435495"/>
                  </a:lnTo>
                  <a:lnTo>
                    <a:pt x="812685" y="4039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3553675" y="4645531"/>
            <a:ext cx="2014855" cy="2849880"/>
            <a:chOff x="3553675" y="4645531"/>
            <a:chExt cx="2014855" cy="2849880"/>
          </a:xfrm>
        </p:grpSpPr>
        <p:sp>
          <p:nvSpPr>
            <p:cNvPr id="16" name="object 16"/>
            <p:cNvSpPr/>
            <p:nvPr/>
          </p:nvSpPr>
          <p:spPr>
            <a:xfrm>
              <a:off x="4129083" y="5022863"/>
              <a:ext cx="1348105" cy="2315210"/>
            </a:xfrm>
            <a:custGeom>
              <a:avLst/>
              <a:gdLst/>
              <a:ahLst/>
              <a:cxnLst/>
              <a:rect l="l" t="t" r="r" b="b"/>
              <a:pathLst>
                <a:path w="1348104" h="2315209">
                  <a:moveTo>
                    <a:pt x="0" y="0"/>
                  </a:moveTo>
                  <a:lnTo>
                    <a:pt x="30497" y="52727"/>
                  </a:lnTo>
                  <a:lnTo>
                    <a:pt x="60383" y="104361"/>
                  </a:lnTo>
                  <a:lnTo>
                    <a:pt x="89683" y="154948"/>
                  </a:lnTo>
                  <a:lnTo>
                    <a:pt x="118420" y="204530"/>
                  </a:lnTo>
                  <a:lnTo>
                    <a:pt x="146619" y="253151"/>
                  </a:lnTo>
                  <a:lnTo>
                    <a:pt x="174306" y="300855"/>
                  </a:lnTo>
                  <a:lnTo>
                    <a:pt x="201503" y="347686"/>
                  </a:lnTo>
                  <a:lnTo>
                    <a:pt x="228237" y="393688"/>
                  </a:lnTo>
                  <a:lnTo>
                    <a:pt x="254530" y="438904"/>
                  </a:lnTo>
                  <a:lnTo>
                    <a:pt x="280409" y="483377"/>
                  </a:lnTo>
                  <a:lnTo>
                    <a:pt x="305896" y="527153"/>
                  </a:lnTo>
                  <a:lnTo>
                    <a:pt x="331018" y="570274"/>
                  </a:lnTo>
                  <a:lnTo>
                    <a:pt x="355797" y="612785"/>
                  </a:lnTo>
                  <a:lnTo>
                    <a:pt x="380260" y="654729"/>
                  </a:lnTo>
                  <a:lnTo>
                    <a:pt x="404430" y="696150"/>
                  </a:lnTo>
                  <a:lnTo>
                    <a:pt x="428331" y="737092"/>
                  </a:lnTo>
                  <a:lnTo>
                    <a:pt x="451989" y="777598"/>
                  </a:lnTo>
                  <a:lnTo>
                    <a:pt x="475427" y="817712"/>
                  </a:lnTo>
                  <a:lnTo>
                    <a:pt x="498671" y="857479"/>
                  </a:lnTo>
                  <a:lnTo>
                    <a:pt x="521745" y="896941"/>
                  </a:lnTo>
                  <a:lnTo>
                    <a:pt x="544673" y="936143"/>
                  </a:lnTo>
                  <a:lnTo>
                    <a:pt x="567479" y="975128"/>
                  </a:lnTo>
                  <a:lnTo>
                    <a:pt x="590189" y="1013940"/>
                  </a:lnTo>
                  <a:lnTo>
                    <a:pt x="612827" y="1052624"/>
                  </a:lnTo>
                  <a:lnTo>
                    <a:pt x="635417" y="1091222"/>
                  </a:lnTo>
                  <a:lnTo>
                    <a:pt x="657984" y="1129778"/>
                  </a:lnTo>
                  <a:lnTo>
                    <a:pt x="680552" y="1168337"/>
                  </a:lnTo>
                  <a:lnTo>
                    <a:pt x="703145" y="1206942"/>
                  </a:lnTo>
                  <a:lnTo>
                    <a:pt x="725789" y="1245637"/>
                  </a:lnTo>
                  <a:lnTo>
                    <a:pt x="748508" y="1284465"/>
                  </a:lnTo>
                  <a:lnTo>
                    <a:pt x="771326" y="1323471"/>
                  </a:lnTo>
                  <a:lnTo>
                    <a:pt x="794268" y="1362698"/>
                  </a:lnTo>
                  <a:lnTo>
                    <a:pt x="817358" y="1402189"/>
                  </a:lnTo>
                  <a:lnTo>
                    <a:pt x="840621" y="1441990"/>
                  </a:lnTo>
                  <a:lnTo>
                    <a:pt x="864081" y="1482143"/>
                  </a:lnTo>
                  <a:lnTo>
                    <a:pt x="887763" y="1522692"/>
                  </a:lnTo>
                  <a:lnTo>
                    <a:pt x="911691" y="1563681"/>
                  </a:lnTo>
                  <a:lnTo>
                    <a:pt x="935890" y="1605154"/>
                  </a:lnTo>
                  <a:lnTo>
                    <a:pt x="960384" y="1647154"/>
                  </a:lnTo>
                  <a:lnTo>
                    <a:pt x="985198" y="1689726"/>
                  </a:lnTo>
                  <a:lnTo>
                    <a:pt x="1010357" y="1732913"/>
                  </a:lnTo>
                  <a:lnTo>
                    <a:pt x="1035884" y="1776759"/>
                  </a:lnTo>
                  <a:lnTo>
                    <a:pt x="1061804" y="1821307"/>
                  </a:lnTo>
                  <a:lnTo>
                    <a:pt x="1088142" y="1866602"/>
                  </a:lnTo>
                  <a:lnTo>
                    <a:pt x="1114923" y="1912687"/>
                  </a:lnTo>
                  <a:lnTo>
                    <a:pt x="1142170" y="1959607"/>
                  </a:lnTo>
                  <a:lnTo>
                    <a:pt x="1169908" y="2007403"/>
                  </a:lnTo>
                  <a:lnTo>
                    <a:pt x="1198162" y="2056122"/>
                  </a:lnTo>
                  <a:lnTo>
                    <a:pt x="1226957" y="2105806"/>
                  </a:lnTo>
                  <a:lnTo>
                    <a:pt x="1256316" y="2156499"/>
                  </a:lnTo>
                  <a:lnTo>
                    <a:pt x="1286264" y="2208244"/>
                  </a:lnTo>
                  <a:lnTo>
                    <a:pt x="1316827" y="2261087"/>
                  </a:lnTo>
                  <a:lnTo>
                    <a:pt x="1348027" y="2315070"/>
                  </a:lnTo>
                </a:path>
              </a:pathLst>
            </a:custGeom>
            <a:ln w="44988">
              <a:solidFill>
                <a:srgbClr val="DC901B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511449" y="73973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DC90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11613" y="7294292"/>
              <a:ext cx="156845" cy="201295"/>
            </a:xfrm>
            <a:custGeom>
              <a:avLst/>
              <a:gdLst/>
              <a:ahLst/>
              <a:cxnLst/>
              <a:rect l="l" t="t" r="r" b="b"/>
              <a:pathLst>
                <a:path w="156845" h="201295">
                  <a:moveTo>
                    <a:pt x="120923" y="0"/>
                  </a:moveTo>
                  <a:lnTo>
                    <a:pt x="99847" y="103133"/>
                  </a:lnTo>
                  <a:lnTo>
                    <a:pt x="0" y="69811"/>
                  </a:lnTo>
                  <a:lnTo>
                    <a:pt x="156384" y="201053"/>
                  </a:lnTo>
                  <a:lnTo>
                    <a:pt x="120923" y="0"/>
                  </a:lnTo>
                  <a:close/>
                </a:path>
              </a:pathLst>
            </a:custGeom>
            <a:solidFill>
              <a:srgbClr val="DC90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060347" y="49038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DC90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553675" y="4645531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60" h="1584960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DC90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16921" y="4997258"/>
              <a:ext cx="900430" cy="936625"/>
            </a:xfrm>
            <a:custGeom>
              <a:avLst/>
              <a:gdLst/>
              <a:ahLst/>
              <a:cxnLst/>
              <a:rect l="l" t="t" r="r" b="b"/>
              <a:pathLst>
                <a:path w="900429" h="936625">
                  <a:moveTo>
                    <a:pt x="202958" y="838733"/>
                  </a:moveTo>
                  <a:lnTo>
                    <a:pt x="117373" y="838733"/>
                  </a:lnTo>
                  <a:lnTo>
                    <a:pt x="117373" y="877747"/>
                  </a:lnTo>
                  <a:lnTo>
                    <a:pt x="186372" y="877747"/>
                  </a:lnTo>
                  <a:lnTo>
                    <a:pt x="188493" y="867016"/>
                  </a:lnTo>
                  <a:lnTo>
                    <a:pt x="192049" y="856869"/>
                  </a:lnTo>
                  <a:lnTo>
                    <a:pt x="196900" y="847407"/>
                  </a:lnTo>
                  <a:lnTo>
                    <a:pt x="202958" y="838733"/>
                  </a:lnTo>
                  <a:close/>
                </a:path>
                <a:path w="900429" h="936625">
                  <a:moveTo>
                    <a:pt x="312737" y="887552"/>
                  </a:moveTo>
                  <a:lnTo>
                    <a:pt x="308889" y="868603"/>
                  </a:lnTo>
                  <a:lnTo>
                    <a:pt x="298399" y="853084"/>
                  </a:lnTo>
                  <a:lnTo>
                    <a:pt x="282867" y="842594"/>
                  </a:lnTo>
                  <a:lnTo>
                    <a:pt x="263906" y="838733"/>
                  </a:lnTo>
                  <a:lnTo>
                    <a:pt x="244919" y="842594"/>
                  </a:lnTo>
                  <a:lnTo>
                    <a:pt x="229387" y="853084"/>
                  </a:lnTo>
                  <a:lnTo>
                    <a:pt x="218884" y="868603"/>
                  </a:lnTo>
                  <a:lnTo>
                    <a:pt x="215023" y="887552"/>
                  </a:lnTo>
                  <a:lnTo>
                    <a:pt x="218884" y="906576"/>
                  </a:lnTo>
                  <a:lnTo>
                    <a:pt x="229387" y="922134"/>
                  </a:lnTo>
                  <a:lnTo>
                    <a:pt x="244919" y="932637"/>
                  </a:lnTo>
                  <a:lnTo>
                    <a:pt x="263906" y="936498"/>
                  </a:lnTo>
                  <a:lnTo>
                    <a:pt x="282867" y="932637"/>
                  </a:lnTo>
                  <a:lnTo>
                    <a:pt x="298399" y="922134"/>
                  </a:lnTo>
                  <a:lnTo>
                    <a:pt x="308889" y="906576"/>
                  </a:lnTo>
                  <a:lnTo>
                    <a:pt x="312737" y="887552"/>
                  </a:lnTo>
                  <a:close/>
                </a:path>
                <a:path w="900429" h="936625">
                  <a:moveTo>
                    <a:pt x="371335" y="838733"/>
                  </a:moveTo>
                  <a:lnTo>
                    <a:pt x="324827" y="838733"/>
                  </a:lnTo>
                  <a:lnTo>
                    <a:pt x="330885" y="847407"/>
                  </a:lnTo>
                  <a:lnTo>
                    <a:pt x="335749" y="856869"/>
                  </a:lnTo>
                  <a:lnTo>
                    <a:pt x="339305" y="867016"/>
                  </a:lnTo>
                  <a:lnTo>
                    <a:pt x="341439" y="877747"/>
                  </a:lnTo>
                  <a:lnTo>
                    <a:pt x="371335" y="877747"/>
                  </a:lnTo>
                  <a:lnTo>
                    <a:pt x="371335" y="838733"/>
                  </a:lnTo>
                  <a:close/>
                </a:path>
                <a:path w="900429" h="936625">
                  <a:moveTo>
                    <a:pt x="586308" y="526084"/>
                  </a:moveTo>
                  <a:lnTo>
                    <a:pt x="58674" y="526084"/>
                  </a:lnTo>
                  <a:lnTo>
                    <a:pt x="58674" y="819213"/>
                  </a:lnTo>
                  <a:lnTo>
                    <a:pt x="586308" y="819213"/>
                  </a:lnTo>
                  <a:lnTo>
                    <a:pt x="586308" y="526084"/>
                  </a:lnTo>
                  <a:close/>
                </a:path>
                <a:path w="900429" h="936625">
                  <a:moveTo>
                    <a:pt x="605853" y="838682"/>
                  </a:moveTo>
                  <a:lnTo>
                    <a:pt x="390893" y="838682"/>
                  </a:lnTo>
                  <a:lnTo>
                    <a:pt x="390893" y="897369"/>
                  </a:lnTo>
                  <a:lnTo>
                    <a:pt x="605853" y="897369"/>
                  </a:lnTo>
                  <a:lnTo>
                    <a:pt x="605853" y="838682"/>
                  </a:lnTo>
                  <a:close/>
                </a:path>
                <a:path w="900429" h="936625">
                  <a:moveTo>
                    <a:pt x="762190" y="887552"/>
                  </a:moveTo>
                  <a:lnTo>
                    <a:pt x="758329" y="868603"/>
                  </a:lnTo>
                  <a:lnTo>
                    <a:pt x="747839" y="853084"/>
                  </a:lnTo>
                  <a:lnTo>
                    <a:pt x="732294" y="842594"/>
                  </a:lnTo>
                  <a:lnTo>
                    <a:pt x="713320" y="838733"/>
                  </a:lnTo>
                  <a:lnTo>
                    <a:pt x="694347" y="842594"/>
                  </a:lnTo>
                  <a:lnTo>
                    <a:pt x="678815" y="853084"/>
                  </a:lnTo>
                  <a:lnTo>
                    <a:pt x="668324" y="868603"/>
                  </a:lnTo>
                  <a:lnTo>
                    <a:pt x="664464" y="887552"/>
                  </a:lnTo>
                  <a:lnTo>
                    <a:pt x="668324" y="906576"/>
                  </a:lnTo>
                  <a:lnTo>
                    <a:pt x="678815" y="922134"/>
                  </a:lnTo>
                  <a:lnTo>
                    <a:pt x="694347" y="932637"/>
                  </a:lnTo>
                  <a:lnTo>
                    <a:pt x="713320" y="936498"/>
                  </a:lnTo>
                  <a:lnTo>
                    <a:pt x="732294" y="932637"/>
                  </a:lnTo>
                  <a:lnTo>
                    <a:pt x="747839" y="922134"/>
                  </a:lnTo>
                  <a:lnTo>
                    <a:pt x="758329" y="906576"/>
                  </a:lnTo>
                  <a:lnTo>
                    <a:pt x="762190" y="887552"/>
                  </a:lnTo>
                  <a:close/>
                </a:path>
                <a:path w="900429" h="936625">
                  <a:moveTo>
                    <a:pt x="840359" y="724319"/>
                  </a:moveTo>
                  <a:lnTo>
                    <a:pt x="839787" y="721360"/>
                  </a:lnTo>
                  <a:lnTo>
                    <a:pt x="839012" y="717346"/>
                  </a:lnTo>
                  <a:lnTo>
                    <a:pt x="836815" y="710844"/>
                  </a:lnTo>
                  <a:lnTo>
                    <a:pt x="819569" y="659206"/>
                  </a:lnTo>
                  <a:lnTo>
                    <a:pt x="819569" y="721360"/>
                  </a:lnTo>
                  <a:lnTo>
                    <a:pt x="684022" y="721360"/>
                  </a:lnTo>
                  <a:lnTo>
                    <a:pt x="684022" y="623722"/>
                  </a:lnTo>
                  <a:lnTo>
                    <a:pt x="786993" y="623722"/>
                  </a:lnTo>
                  <a:lnTo>
                    <a:pt x="819569" y="721360"/>
                  </a:lnTo>
                  <a:lnTo>
                    <a:pt x="819569" y="659206"/>
                  </a:lnTo>
                  <a:lnTo>
                    <a:pt x="807720" y="623722"/>
                  </a:lnTo>
                  <a:lnTo>
                    <a:pt x="802817" y="609066"/>
                  </a:lnTo>
                  <a:lnTo>
                    <a:pt x="796963" y="604215"/>
                  </a:lnTo>
                  <a:lnTo>
                    <a:pt x="630555" y="604215"/>
                  </a:lnTo>
                  <a:lnTo>
                    <a:pt x="625322" y="609307"/>
                  </a:lnTo>
                  <a:lnTo>
                    <a:pt x="625322" y="877747"/>
                  </a:lnTo>
                  <a:lnTo>
                    <a:pt x="635711" y="877747"/>
                  </a:lnTo>
                  <a:lnTo>
                    <a:pt x="644309" y="850861"/>
                  </a:lnTo>
                  <a:lnTo>
                    <a:pt x="661441" y="829183"/>
                  </a:lnTo>
                  <a:lnTo>
                    <a:pt x="685114" y="814692"/>
                  </a:lnTo>
                  <a:lnTo>
                    <a:pt x="713320" y="809421"/>
                  </a:lnTo>
                  <a:lnTo>
                    <a:pt x="743673" y="815581"/>
                  </a:lnTo>
                  <a:lnTo>
                    <a:pt x="768515" y="832358"/>
                  </a:lnTo>
                  <a:lnTo>
                    <a:pt x="785291" y="857199"/>
                  </a:lnTo>
                  <a:lnTo>
                    <a:pt x="791451" y="887552"/>
                  </a:lnTo>
                  <a:lnTo>
                    <a:pt x="791387" y="892162"/>
                  </a:lnTo>
                  <a:lnTo>
                    <a:pt x="791286" y="894181"/>
                  </a:lnTo>
                  <a:lnTo>
                    <a:pt x="790867" y="897369"/>
                  </a:lnTo>
                  <a:lnTo>
                    <a:pt x="835126" y="897369"/>
                  </a:lnTo>
                  <a:lnTo>
                    <a:pt x="840359" y="892162"/>
                  </a:lnTo>
                  <a:lnTo>
                    <a:pt x="840359" y="809421"/>
                  </a:lnTo>
                  <a:lnTo>
                    <a:pt x="840359" y="724319"/>
                  </a:lnTo>
                  <a:close/>
                </a:path>
                <a:path w="900429" h="936625">
                  <a:moveTo>
                    <a:pt x="899020" y="419823"/>
                  </a:moveTo>
                  <a:lnTo>
                    <a:pt x="896607" y="409422"/>
                  </a:lnTo>
                  <a:lnTo>
                    <a:pt x="890028" y="400913"/>
                  </a:lnTo>
                  <a:lnTo>
                    <a:pt x="880287" y="395160"/>
                  </a:lnTo>
                  <a:lnTo>
                    <a:pt x="868375" y="393052"/>
                  </a:lnTo>
                  <a:lnTo>
                    <a:pt x="30721" y="393052"/>
                  </a:lnTo>
                  <a:lnTo>
                    <a:pt x="18770" y="395160"/>
                  </a:lnTo>
                  <a:lnTo>
                    <a:pt x="9004" y="400913"/>
                  </a:lnTo>
                  <a:lnTo>
                    <a:pt x="2413" y="409422"/>
                  </a:lnTo>
                  <a:lnTo>
                    <a:pt x="0" y="419823"/>
                  </a:lnTo>
                  <a:lnTo>
                    <a:pt x="2413" y="430250"/>
                  </a:lnTo>
                  <a:lnTo>
                    <a:pt x="9004" y="438746"/>
                  </a:lnTo>
                  <a:lnTo>
                    <a:pt x="18770" y="444474"/>
                  </a:lnTo>
                  <a:lnTo>
                    <a:pt x="30721" y="446570"/>
                  </a:lnTo>
                  <a:lnTo>
                    <a:pt x="868375" y="446570"/>
                  </a:lnTo>
                  <a:lnTo>
                    <a:pt x="880287" y="444474"/>
                  </a:lnTo>
                  <a:lnTo>
                    <a:pt x="890028" y="438746"/>
                  </a:lnTo>
                  <a:lnTo>
                    <a:pt x="896607" y="430250"/>
                  </a:lnTo>
                  <a:lnTo>
                    <a:pt x="899020" y="419823"/>
                  </a:lnTo>
                  <a:close/>
                </a:path>
                <a:path w="900429" h="936625">
                  <a:moveTo>
                    <a:pt x="900137" y="226123"/>
                  </a:moveTo>
                  <a:lnTo>
                    <a:pt x="897610" y="201841"/>
                  </a:lnTo>
                  <a:lnTo>
                    <a:pt x="894727" y="174142"/>
                  </a:lnTo>
                  <a:lnTo>
                    <a:pt x="879614" y="129857"/>
                  </a:lnTo>
                  <a:lnTo>
                    <a:pt x="866267" y="108483"/>
                  </a:lnTo>
                  <a:lnTo>
                    <a:pt x="856526" y="92862"/>
                  </a:lnTo>
                  <a:lnTo>
                    <a:pt x="827443" y="63017"/>
                  </a:lnTo>
                  <a:lnTo>
                    <a:pt x="827443" y="108483"/>
                  </a:lnTo>
                  <a:lnTo>
                    <a:pt x="486879" y="108394"/>
                  </a:lnTo>
                  <a:lnTo>
                    <a:pt x="498690" y="73888"/>
                  </a:lnTo>
                  <a:lnTo>
                    <a:pt x="531266" y="45415"/>
                  </a:lnTo>
                  <a:lnTo>
                    <a:pt x="580263" y="25730"/>
                  </a:lnTo>
                  <a:lnTo>
                    <a:pt x="641350" y="17576"/>
                  </a:lnTo>
                  <a:lnTo>
                    <a:pt x="707148" y="23495"/>
                  </a:lnTo>
                  <a:lnTo>
                    <a:pt x="759104" y="40906"/>
                  </a:lnTo>
                  <a:lnTo>
                    <a:pt x="796785" y="64439"/>
                  </a:lnTo>
                  <a:lnTo>
                    <a:pt x="819708" y="88760"/>
                  </a:lnTo>
                  <a:lnTo>
                    <a:pt x="827443" y="108483"/>
                  </a:lnTo>
                  <a:lnTo>
                    <a:pt x="827443" y="63017"/>
                  </a:lnTo>
                  <a:lnTo>
                    <a:pt x="827163" y="62725"/>
                  </a:lnTo>
                  <a:lnTo>
                    <a:pt x="793267" y="39014"/>
                  </a:lnTo>
                  <a:lnTo>
                    <a:pt x="756526" y="21310"/>
                  </a:lnTo>
                  <a:lnTo>
                    <a:pt x="744867" y="17576"/>
                  </a:lnTo>
                  <a:lnTo>
                    <a:pt x="718667" y="9182"/>
                  </a:lnTo>
                  <a:lnTo>
                    <a:pt x="681418" y="2222"/>
                  </a:lnTo>
                  <a:lnTo>
                    <a:pt x="646468" y="0"/>
                  </a:lnTo>
                  <a:lnTo>
                    <a:pt x="581609" y="7277"/>
                  </a:lnTo>
                  <a:lnTo>
                    <a:pt x="528510" y="26136"/>
                  </a:lnTo>
                  <a:lnTo>
                    <a:pt x="487629" y="52108"/>
                  </a:lnTo>
                  <a:lnTo>
                    <a:pt x="459346" y="80708"/>
                  </a:lnTo>
                  <a:lnTo>
                    <a:pt x="444119" y="107454"/>
                  </a:lnTo>
                  <a:lnTo>
                    <a:pt x="416687" y="113665"/>
                  </a:lnTo>
                  <a:lnTo>
                    <a:pt x="373583" y="129159"/>
                  </a:lnTo>
                  <a:lnTo>
                    <a:pt x="323215" y="169252"/>
                  </a:lnTo>
                  <a:lnTo>
                    <a:pt x="305727" y="221195"/>
                  </a:lnTo>
                  <a:lnTo>
                    <a:pt x="305803" y="233349"/>
                  </a:lnTo>
                  <a:lnTo>
                    <a:pt x="307530" y="241604"/>
                  </a:lnTo>
                  <a:lnTo>
                    <a:pt x="311861" y="247434"/>
                  </a:lnTo>
                  <a:lnTo>
                    <a:pt x="317563" y="250913"/>
                  </a:lnTo>
                  <a:lnTo>
                    <a:pt x="323380" y="252069"/>
                  </a:lnTo>
                  <a:lnTo>
                    <a:pt x="373646" y="252069"/>
                  </a:lnTo>
                  <a:lnTo>
                    <a:pt x="383971" y="231889"/>
                  </a:lnTo>
                  <a:lnTo>
                    <a:pt x="399796" y="215988"/>
                  </a:lnTo>
                  <a:lnTo>
                    <a:pt x="419887" y="205574"/>
                  </a:lnTo>
                  <a:lnTo>
                    <a:pt x="442963" y="201841"/>
                  </a:lnTo>
                  <a:lnTo>
                    <a:pt x="466153" y="205587"/>
                  </a:lnTo>
                  <a:lnTo>
                    <a:pt x="486257" y="216001"/>
                  </a:lnTo>
                  <a:lnTo>
                    <a:pt x="502081" y="231902"/>
                  </a:lnTo>
                  <a:lnTo>
                    <a:pt x="512432" y="252069"/>
                  </a:lnTo>
                  <a:lnTo>
                    <a:pt x="698817" y="252069"/>
                  </a:lnTo>
                  <a:lnTo>
                    <a:pt x="709142" y="231889"/>
                  </a:lnTo>
                  <a:lnTo>
                    <a:pt x="724941" y="215988"/>
                  </a:lnTo>
                  <a:lnTo>
                    <a:pt x="745020" y="205574"/>
                  </a:lnTo>
                  <a:lnTo>
                    <a:pt x="768172" y="201841"/>
                  </a:lnTo>
                  <a:lnTo>
                    <a:pt x="791324" y="205587"/>
                  </a:lnTo>
                  <a:lnTo>
                    <a:pt x="811428" y="216001"/>
                  </a:lnTo>
                  <a:lnTo>
                    <a:pt x="827239" y="231902"/>
                  </a:lnTo>
                  <a:lnTo>
                    <a:pt x="837590" y="252069"/>
                  </a:lnTo>
                  <a:lnTo>
                    <a:pt x="875461" y="252069"/>
                  </a:lnTo>
                  <a:lnTo>
                    <a:pt x="883094" y="251320"/>
                  </a:lnTo>
                  <a:lnTo>
                    <a:pt x="891159" y="247904"/>
                  </a:lnTo>
                  <a:lnTo>
                    <a:pt x="897547" y="240093"/>
                  </a:lnTo>
                  <a:lnTo>
                    <a:pt x="900137" y="22612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628922" y="5215903"/>
              <a:ext cx="112353" cy="11237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303765" y="5215903"/>
              <a:ext cx="112388" cy="1123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462526" y="5008333"/>
              <a:ext cx="157480" cy="124460"/>
            </a:xfrm>
            <a:custGeom>
              <a:avLst/>
              <a:gdLst/>
              <a:ahLst/>
              <a:cxnLst/>
              <a:rect l="l" t="t" r="r" b="b"/>
              <a:pathLst>
                <a:path w="157479" h="124460">
                  <a:moveTo>
                    <a:pt x="25908" y="8420"/>
                  </a:moveTo>
                  <a:lnTo>
                    <a:pt x="22352" y="6616"/>
                  </a:lnTo>
                  <a:lnTo>
                    <a:pt x="0" y="6616"/>
                  </a:lnTo>
                  <a:lnTo>
                    <a:pt x="2755" y="8420"/>
                  </a:lnTo>
                  <a:lnTo>
                    <a:pt x="2755" y="122542"/>
                  </a:lnTo>
                  <a:lnTo>
                    <a:pt x="0" y="124371"/>
                  </a:lnTo>
                  <a:lnTo>
                    <a:pt x="22352" y="124371"/>
                  </a:lnTo>
                  <a:lnTo>
                    <a:pt x="25908" y="122542"/>
                  </a:lnTo>
                  <a:lnTo>
                    <a:pt x="25908" y="8420"/>
                  </a:lnTo>
                  <a:close/>
                </a:path>
                <a:path w="157479" h="124460">
                  <a:moveTo>
                    <a:pt x="157035" y="1752"/>
                  </a:moveTo>
                  <a:lnTo>
                    <a:pt x="153428" y="0"/>
                  </a:lnTo>
                  <a:lnTo>
                    <a:pt x="131038" y="0"/>
                  </a:lnTo>
                  <a:lnTo>
                    <a:pt x="133883" y="1752"/>
                  </a:lnTo>
                  <a:lnTo>
                    <a:pt x="133883" y="115887"/>
                  </a:lnTo>
                  <a:lnTo>
                    <a:pt x="131038" y="117665"/>
                  </a:lnTo>
                  <a:lnTo>
                    <a:pt x="153428" y="117665"/>
                  </a:lnTo>
                  <a:lnTo>
                    <a:pt x="157035" y="115887"/>
                  </a:lnTo>
                  <a:lnTo>
                    <a:pt x="157035" y="175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917887" y="4933200"/>
              <a:ext cx="217117" cy="41603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1914238" y="6284909"/>
            <a:ext cx="2119630" cy="1635125"/>
            <a:chOff x="1914238" y="6284909"/>
            <a:chExt cx="2119630" cy="1635125"/>
          </a:xfrm>
        </p:grpSpPr>
        <p:sp>
          <p:nvSpPr>
            <p:cNvPr id="27" name="object 27"/>
            <p:cNvSpPr/>
            <p:nvPr/>
          </p:nvSpPr>
          <p:spPr>
            <a:xfrm>
              <a:off x="2193224" y="6858460"/>
              <a:ext cx="1684655" cy="971550"/>
            </a:xfrm>
            <a:custGeom>
              <a:avLst/>
              <a:gdLst/>
              <a:ahLst/>
              <a:cxnLst/>
              <a:rect l="l" t="t" r="r" b="b"/>
              <a:pathLst>
                <a:path w="1684654" h="971550">
                  <a:moveTo>
                    <a:pt x="0" y="0"/>
                  </a:moveTo>
                  <a:lnTo>
                    <a:pt x="58273" y="33636"/>
                  </a:lnTo>
                  <a:lnTo>
                    <a:pt x="113571" y="65551"/>
                  </a:lnTo>
                  <a:lnTo>
                    <a:pt x="166034" y="95826"/>
                  </a:lnTo>
                  <a:lnTo>
                    <a:pt x="215803" y="124543"/>
                  </a:lnTo>
                  <a:lnTo>
                    <a:pt x="263021" y="151785"/>
                  </a:lnTo>
                  <a:lnTo>
                    <a:pt x="307829" y="177633"/>
                  </a:lnTo>
                  <a:lnTo>
                    <a:pt x="350368" y="202168"/>
                  </a:lnTo>
                  <a:lnTo>
                    <a:pt x="390781" y="225473"/>
                  </a:lnTo>
                  <a:lnTo>
                    <a:pt x="429207" y="247630"/>
                  </a:lnTo>
                  <a:lnTo>
                    <a:pt x="465790" y="268721"/>
                  </a:lnTo>
                  <a:lnTo>
                    <a:pt x="500671" y="288826"/>
                  </a:lnTo>
                  <a:lnTo>
                    <a:pt x="533991" y="308029"/>
                  </a:lnTo>
                  <a:lnTo>
                    <a:pt x="596514" y="344054"/>
                  </a:lnTo>
                  <a:lnTo>
                    <a:pt x="654493" y="377451"/>
                  </a:lnTo>
                  <a:lnTo>
                    <a:pt x="709060" y="408874"/>
                  </a:lnTo>
                  <a:lnTo>
                    <a:pt x="761347" y="438978"/>
                  </a:lnTo>
                  <a:lnTo>
                    <a:pt x="812487" y="468419"/>
                  </a:lnTo>
                  <a:lnTo>
                    <a:pt x="837980" y="483095"/>
                  </a:lnTo>
                  <a:lnTo>
                    <a:pt x="863611" y="497851"/>
                  </a:lnTo>
                  <a:lnTo>
                    <a:pt x="915853" y="527929"/>
                  </a:lnTo>
                  <a:lnTo>
                    <a:pt x="970344" y="559308"/>
                  </a:lnTo>
                  <a:lnTo>
                    <a:pt x="1028218" y="592644"/>
                  </a:lnTo>
                  <a:lnTo>
                    <a:pt x="1090607" y="628592"/>
                  </a:lnTo>
                  <a:lnTo>
                    <a:pt x="1123847" y="647749"/>
                  </a:lnTo>
                  <a:lnTo>
                    <a:pt x="1158642" y="667805"/>
                  </a:lnTo>
                  <a:lnTo>
                    <a:pt x="1195131" y="688841"/>
                  </a:lnTo>
                  <a:lnTo>
                    <a:pt x="1233456" y="710939"/>
                  </a:lnTo>
                  <a:lnTo>
                    <a:pt x="1273760" y="734182"/>
                  </a:lnTo>
                  <a:lnTo>
                    <a:pt x="1316182" y="758650"/>
                  </a:lnTo>
                  <a:lnTo>
                    <a:pt x="1360866" y="784426"/>
                  </a:lnTo>
                  <a:lnTo>
                    <a:pt x="1407953" y="811592"/>
                  </a:lnTo>
                  <a:lnTo>
                    <a:pt x="1457583" y="840230"/>
                  </a:lnTo>
                  <a:lnTo>
                    <a:pt x="1509900" y="870420"/>
                  </a:lnTo>
                  <a:lnTo>
                    <a:pt x="1565043" y="902247"/>
                  </a:lnTo>
                  <a:lnTo>
                    <a:pt x="1623155" y="935790"/>
                  </a:lnTo>
                  <a:lnTo>
                    <a:pt x="1684378" y="971132"/>
                  </a:lnTo>
                </a:path>
              </a:pathLst>
            </a:custGeom>
            <a:ln w="44988">
              <a:solidFill>
                <a:srgbClr val="9C234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935653" y="7863127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9C23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32531" y="7763316"/>
              <a:ext cx="201295" cy="156845"/>
            </a:xfrm>
            <a:custGeom>
              <a:avLst/>
              <a:gdLst/>
              <a:ahLst/>
              <a:cxnLst/>
              <a:rect l="l" t="t" r="r" b="b"/>
              <a:pathLst>
                <a:path w="201295" h="156845">
                  <a:moveTo>
                    <a:pt x="69811" y="0"/>
                  </a:moveTo>
                  <a:lnTo>
                    <a:pt x="103133" y="99847"/>
                  </a:lnTo>
                  <a:lnTo>
                    <a:pt x="0" y="120923"/>
                  </a:lnTo>
                  <a:lnTo>
                    <a:pt x="201053" y="156384"/>
                  </a:lnTo>
                  <a:lnTo>
                    <a:pt x="69811" y="0"/>
                  </a:lnTo>
                  <a:close/>
                </a:path>
              </a:pathLst>
            </a:custGeom>
            <a:solidFill>
              <a:srgbClr val="9C23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077089" y="6791438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9C23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914238" y="6284909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60" h="1584959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9C23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300795" y="6754862"/>
              <a:ext cx="630555" cy="723900"/>
            </a:xfrm>
            <a:custGeom>
              <a:avLst/>
              <a:gdLst/>
              <a:ahLst/>
              <a:cxnLst/>
              <a:rect l="l" t="t" r="r" b="b"/>
              <a:pathLst>
                <a:path w="630555" h="723900">
                  <a:moveTo>
                    <a:pt x="369138" y="667131"/>
                  </a:moveTo>
                  <a:lnTo>
                    <a:pt x="365417" y="650201"/>
                  </a:lnTo>
                  <a:lnTo>
                    <a:pt x="355828" y="636460"/>
                  </a:lnTo>
                  <a:lnTo>
                    <a:pt x="341807" y="627329"/>
                  </a:lnTo>
                  <a:lnTo>
                    <a:pt x="324764" y="624192"/>
                  </a:lnTo>
                  <a:lnTo>
                    <a:pt x="42964" y="628129"/>
                  </a:lnTo>
                  <a:lnTo>
                    <a:pt x="26022" y="631837"/>
                  </a:lnTo>
                  <a:lnTo>
                    <a:pt x="12306" y="641426"/>
                  </a:lnTo>
                  <a:lnTo>
                    <a:pt x="3175" y="655459"/>
                  </a:lnTo>
                  <a:lnTo>
                    <a:pt x="0" y="672477"/>
                  </a:lnTo>
                  <a:lnTo>
                    <a:pt x="3708" y="689419"/>
                  </a:lnTo>
                  <a:lnTo>
                    <a:pt x="13296" y="703160"/>
                  </a:lnTo>
                  <a:lnTo>
                    <a:pt x="27317" y="712304"/>
                  </a:lnTo>
                  <a:lnTo>
                    <a:pt x="44335" y="715429"/>
                  </a:lnTo>
                  <a:lnTo>
                    <a:pt x="326148" y="711530"/>
                  </a:lnTo>
                  <a:lnTo>
                    <a:pt x="343103" y="707834"/>
                  </a:lnTo>
                  <a:lnTo>
                    <a:pt x="356831" y="698258"/>
                  </a:lnTo>
                  <a:lnTo>
                    <a:pt x="365975" y="684212"/>
                  </a:lnTo>
                  <a:lnTo>
                    <a:pt x="369138" y="667131"/>
                  </a:lnTo>
                  <a:close/>
                </a:path>
                <a:path w="630555" h="723900">
                  <a:moveTo>
                    <a:pt x="630059" y="293420"/>
                  </a:moveTo>
                  <a:lnTo>
                    <a:pt x="626249" y="276517"/>
                  </a:lnTo>
                  <a:lnTo>
                    <a:pt x="616559" y="262864"/>
                  </a:lnTo>
                  <a:lnTo>
                    <a:pt x="602462" y="253822"/>
                  </a:lnTo>
                  <a:lnTo>
                    <a:pt x="585393" y="250774"/>
                  </a:lnTo>
                  <a:lnTo>
                    <a:pt x="430644" y="254508"/>
                  </a:lnTo>
                  <a:lnTo>
                    <a:pt x="329615" y="42291"/>
                  </a:lnTo>
                  <a:lnTo>
                    <a:pt x="326301" y="35140"/>
                  </a:lnTo>
                  <a:lnTo>
                    <a:pt x="325716" y="32715"/>
                  </a:lnTo>
                  <a:lnTo>
                    <a:pt x="324472" y="31178"/>
                  </a:lnTo>
                  <a:lnTo>
                    <a:pt x="322326" y="26517"/>
                  </a:lnTo>
                  <a:lnTo>
                    <a:pt x="316242" y="20929"/>
                  </a:lnTo>
                  <a:lnTo>
                    <a:pt x="311759" y="15328"/>
                  </a:lnTo>
                  <a:lnTo>
                    <a:pt x="291211" y="3848"/>
                  </a:lnTo>
                  <a:lnTo>
                    <a:pt x="266204" y="0"/>
                  </a:lnTo>
                  <a:lnTo>
                    <a:pt x="241236" y="4927"/>
                  </a:lnTo>
                  <a:lnTo>
                    <a:pt x="220941" y="17310"/>
                  </a:lnTo>
                  <a:lnTo>
                    <a:pt x="207365" y="35280"/>
                  </a:lnTo>
                  <a:lnTo>
                    <a:pt x="202577" y="57035"/>
                  </a:lnTo>
                  <a:lnTo>
                    <a:pt x="206273" y="398907"/>
                  </a:lnTo>
                  <a:lnTo>
                    <a:pt x="211505" y="420484"/>
                  </a:lnTo>
                  <a:lnTo>
                    <a:pt x="218084" y="428713"/>
                  </a:lnTo>
                  <a:lnTo>
                    <a:pt x="218503" y="430530"/>
                  </a:lnTo>
                  <a:lnTo>
                    <a:pt x="230136" y="446900"/>
                  </a:lnTo>
                  <a:lnTo>
                    <a:pt x="247053" y="457708"/>
                  </a:lnTo>
                  <a:lnTo>
                    <a:pt x="267512" y="461289"/>
                  </a:lnTo>
                  <a:lnTo>
                    <a:pt x="501548" y="454787"/>
                  </a:lnTo>
                  <a:lnTo>
                    <a:pt x="528866" y="685571"/>
                  </a:lnTo>
                  <a:lnTo>
                    <a:pt x="534238" y="702043"/>
                  </a:lnTo>
                  <a:lnTo>
                    <a:pt x="545134" y="714743"/>
                  </a:lnTo>
                  <a:lnTo>
                    <a:pt x="560006" y="722452"/>
                  </a:lnTo>
                  <a:lnTo>
                    <a:pt x="577316" y="723900"/>
                  </a:lnTo>
                  <a:lnTo>
                    <a:pt x="593801" y="718540"/>
                  </a:lnTo>
                  <a:lnTo>
                    <a:pt x="606501" y="707644"/>
                  </a:lnTo>
                  <a:lnTo>
                    <a:pt x="614184" y="692759"/>
                  </a:lnTo>
                  <a:lnTo>
                    <a:pt x="615645" y="675462"/>
                  </a:lnTo>
                  <a:lnTo>
                    <a:pt x="582549" y="395566"/>
                  </a:lnTo>
                  <a:lnTo>
                    <a:pt x="578154" y="382092"/>
                  </a:lnTo>
                  <a:lnTo>
                    <a:pt x="577684" y="379984"/>
                  </a:lnTo>
                  <a:lnTo>
                    <a:pt x="577303" y="379463"/>
                  </a:lnTo>
                  <a:lnTo>
                    <a:pt x="577189" y="379082"/>
                  </a:lnTo>
                  <a:lnTo>
                    <a:pt x="576313" y="378079"/>
                  </a:lnTo>
                  <a:lnTo>
                    <a:pt x="566026" y="363626"/>
                  </a:lnTo>
                  <a:lnTo>
                    <a:pt x="549109" y="352869"/>
                  </a:lnTo>
                  <a:lnTo>
                    <a:pt x="528650" y="349351"/>
                  </a:lnTo>
                  <a:lnTo>
                    <a:pt x="334149" y="354660"/>
                  </a:lnTo>
                  <a:lnTo>
                    <a:pt x="333019" y="248119"/>
                  </a:lnTo>
                  <a:lnTo>
                    <a:pt x="361861" y="308597"/>
                  </a:lnTo>
                  <a:lnTo>
                    <a:pt x="372211" y="322884"/>
                  </a:lnTo>
                  <a:lnTo>
                    <a:pt x="373202" y="323850"/>
                  </a:lnTo>
                  <a:lnTo>
                    <a:pt x="377837" y="330377"/>
                  </a:lnTo>
                  <a:lnTo>
                    <a:pt x="391922" y="339432"/>
                  </a:lnTo>
                  <a:lnTo>
                    <a:pt x="396468" y="340245"/>
                  </a:lnTo>
                  <a:lnTo>
                    <a:pt x="398157" y="341045"/>
                  </a:lnTo>
                  <a:lnTo>
                    <a:pt x="400913" y="341033"/>
                  </a:lnTo>
                  <a:lnTo>
                    <a:pt x="408965" y="342455"/>
                  </a:lnTo>
                  <a:lnTo>
                    <a:pt x="587311" y="338061"/>
                  </a:lnTo>
                  <a:lnTo>
                    <a:pt x="604253" y="334238"/>
                  </a:lnTo>
                  <a:lnTo>
                    <a:pt x="617931" y="324573"/>
                  </a:lnTo>
                  <a:lnTo>
                    <a:pt x="626986" y="310476"/>
                  </a:lnTo>
                  <a:lnTo>
                    <a:pt x="630059" y="2934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492400" y="6540904"/>
              <a:ext cx="192023" cy="19197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757107" y="6814595"/>
              <a:ext cx="375920" cy="242570"/>
            </a:xfrm>
            <a:custGeom>
              <a:avLst/>
              <a:gdLst/>
              <a:ahLst/>
              <a:cxnLst/>
              <a:rect l="l" t="t" r="r" b="b"/>
              <a:pathLst>
                <a:path w="375919" h="242570">
                  <a:moveTo>
                    <a:pt x="296326" y="0"/>
                  </a:moveTo>
                  <a:lnTo>
                    <a:pt x="45307" y="8900"/>
                  </a:lnTo>
                  <a:lnTo>
                    <a:pt x="0" y="242461"/>
                  </a:lnTo>
                  <a:lnTo>
                    <a:pt x="375807" y="229092"/>
                  </a:lnTo>
                  <a:lnTo>
                    <a:pt x="2963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874685" y="6688825"/>
              <a:ext cx="110402" cy="167448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509299" y="7105076"/>
              <a:ext cx="158750" cy="359410"/>
            </a:xfrm>
            <a:custGeom>
              <a:avLst/>
              <a:gdLst/>
              <a:ahLst/>
              <a:cxnLst/>
              <a:rect l="l" t="t" r="r" b="b"/>
              <a:pathLst>
                <a:path w="158750" h="359409">
                  <a:moveTo>
                    <a:pt x="61361" y="0"/>
                  </a:moveTo>
                  <a:lnTo>
                    <a:pt x="40572" y="266"/>
                  </a:lnTo>
                  <a:lnTo>
                    <a:pt x="21482" y="8537"/>
                  </a:lnTo>
                  <a:lnTo>
                    <a:pt x="7525" y="22985"/>
                  </a:lnTo>
                  <a:lnTo>
                    <a:pt x="0" y="41600"/>
                  </a:lnTo>
                  <a:lnTo>
                    <a:pt x="205" y="62371"/>
                  </a:lnTo>
                  <a:lnTo>
                    <a:pt x="55631" y="318780"/>
                  </a:lnTo>
                  <a:lnTo>
                    <a:pt x="63884" y="337888"/>
                  </a:lnTo>
                  <a:lnTo>
                    <a:pt x="78328" y="351830"/>
                  </a:lnTo>
                  <a:lnTo>
                    <a:pt x="96950" y="359336"/>
                  </a:lnTo>
                  <a:lnTo>
                    <a:pt x="117736" y="359135"/>
                  </a:lnTo>
                  <a:lnTo>
                    <a:pt x="136851" y="350845"/>
                  </a:lnTo>
                  <a:lnTo>
                    <a:pt x="150806" y="336387"/>
                  </a:lnTo>
                  <a:lnTo>
                    <a:pt x="158321" y="317762"/>
                  </a:lnTo>
                  <a:lnTo>
                    <a:pt x="158114" y="296971"/>
                  </a:lnTo>
                  <a:lnTo>
                    <a:pt x="102700" y="40538"/>
                  </a:lnTo>
                  <a:lnTo>
                    <a:pt x="94430" y="21443"/>
                  </a:lnTo>
                  <a:lnTo>
                    <a:pt x="79983" y="7494"/>
                  </a:lnTo>
                  <a:lnTo>
                    <a:pt x="613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3569302" y="11151907"/>
            <a:ext cx="2117725" cy="3129915"/>
            <a:chOff x="3569302" y="11151907"/>
            <a:chExt cx="2117725" cy="3129915"/>
          </a:xfrm>
        </p:grpSpPr>
        <p:sp>
          <p:nvSpPr>
            <p:cNvPr id="38" name="object 38"/>
            <p:cNvSpPr/>
            <p:nvPr/>
          </p:nvSpPr>
          <p:spPr>
            <a:xfrm>
              <a:off x="4128220" y="11308564"/>
              <a:ext cx="1468120" cy="2520950"/>
            </a:xfrm>
            <a:custGeom>
              <a:avLst/>
              <a:gdLst/>
              <a:ahLst/>
              <a:cxnLst/>
              <a:rect l="l" t="t" r="r" b="b"/>
              <a:pathLst>
                <a:path w="1468120" h="2520950">
                  <a:moveTo>
                    <a:pt x="0" y="2520474"/>
                  </a:moveTo>
                  <a:lnTo>
                    <a:pt x="28954" y="2470419"/>
                  </a:lnTo>
                  <a:lnTo>
                    <a:pt x="57551" y="2421018"/>
                  </a:lnTo>
                  <a:lnTo>
                    <a:pt x="85801" y="2372246"/>
                  </a:lnTo>
                  <a:lnTo>
                    <a:pt x="113720" y="2324078"/>
                  </a:lnTo>
                  <a:lnTo>
                    <a:pt x="141320" y="2276491"/>
                  </a:lnTo>
                  <a:lnTo>
                    <a:pt x="168615" y="2229461"/>
                  </a:lnTo>
                  <a:lnTo>
                    <a:pt x="195618" y="2182962"/>
                  </a:lnTo>
                  <a:lnTo>
                    <a:pt x="222342" y="2136971"/>
                  </a:lnTo>
                  <a:lnTo>
                    <a:pt x="248800" y="2091464"/>
                  </a:lnTo>
                  <a:lnTo>
                    <a:pt x="275007" y="2046416"/>
                  </a:lnTo>
                  <a:lnTo>
                    <a:pt x="300975" y="2001802"/>
                  </a:lnTo>
                  <a:lnTo>
                    <a:pt x="326717" y="1957600"/>
                  </a:lnTo>
                  <a:lnTo>
                    <a:pt x="352247" y="1913783"/>
                  </a:lnTo>
                  <a:lnTo>
                    <a:pt x="377579" y="1870329"/>
                  </a:lnTo>
                  <a:lnTo>
                    <a:pt x="402724" y="1827213"/>
                  </a:lnTo>
                  <a:lnTo>
                    <a:pt x="427698" y="1784410"/>
                  </a:lnTo>
                  <a:lnTo>
                    <a:pt x="452513" y="1741896"/>
                  </a:lnTo>
                  <a:lnTo>
                    <a:pt x="477182" y="1699648"/>
                  </a:lnTo>
                  <a:lnTo>
                    <a:pt x="501720" y="1657640"/>
                  </a:lnTo>
                  <a:lnTo>
                    <a:pt x="526138" y="1615849"/>
                  </a:lnTo>
                  <a:lnTo>
                    <a:pt x="550451" y="1574250"/>
                  </a:lnTo>
                  <a:lnTo>
                    <a:pt x="574672" y="1532820"/>
                  </a:lnTo>
                  <a:lnTo>
                    <a:pt x="598813" y="1491532"/>
                  </a:lnTo>
                  <a:lnTo>
                    <a:pt x="622889" y="1450365"/>
                  </a:lnTo>
                  <a:lnTo>
                    <a:pt x="646913" y="1409292"/>
                  </a:lnTo>
                  <a:lnTo>
                    <a:pt x="670898" y="1368290"/>
                  </a:lnTo>
                  <a:lnTo>
                    <a:pt x="694858" y="1327335"/>
                  </a:lnTo>
                  <a:lnTo>
                    <a:pt x="718805" y="1286403"/>
                  </a:lnTo>
                  <a:lnTo>
                    <a:pt x="742753" y="1245468"/>
                  </a:lnTo>
                  <a:lnTo>
                    <a:pt x="766716" y="1204507"/>
                  </a:lnTo>
                  <a:lnTo>
                    <a:pt x="790706" y="1163496"/>
                  </a:lnTo>
                  <a:lnTo>
                    <a:pt x="814737" y="1122410"/>
                  </a:lnTo>
                  <a:lnTo>
                    <a:pt x="838823" y="1081225"/>
                  </a:lnTo>
                  <a:lnTo>
                    <a:pt x="862976" y="1039917"/>
                  </a:lnTo>
                  <a:lnTo>
                    <a:pt x="887210" y="998461"/>
                  </a:lnTo>
                  <a:lnTo>
                    <a:pt x="911539" y="956834"/>
                  </a:lnTo>
                  <a:lnTo>
                    <a:pt x="935975" y="915010"/>
                  </a:lnTo>
                  <a:lnTo>
                    <a:pt x="960532" y="872967"/>
                  </a:lnTo>
                  <a:lnTo>
                    <a:pt x="985223" y="830678"/>
                  </a:lnTo>
                  <a:lnTo>
                    <a:pt x="1010062" y="788121"/>
                  </a:lnTo>
                  <a:lnTo>
                    <a:pt x="1035062" y="745271"/>
                  </a:lnTo>
                  <a:lnTo>
                    <a:pt x="1060236" y="702103"/>
                  </a:lnTo>
                  <a:lnTo>
                    <a:pt x="1085598" y="658594"/>
                  </a:lnTo>
                  <a:lnTo>
                    <a:pt x="1111160" y="614719"/>
                  </a:lnTo>
                  <a:lnTo>
                    <a:pt x="1136937" y="570453"/>
                  </a:lnTo>
                  <a:lnTo>
                    <a:pt x="1162941" y="525773"/>
                  </a:lnTo>
                  <a:lnTo>
                    <a:pt x="1189186" y="480655"/>
                  </a:lnTo>
                  <a:lnTo>
                    <a:pt x="1215686" y="435073"/>
                  </a:lnTo>
                  <a:lnTo>
                    <a:pt x="1242452" y="389004"/>
                  </a:lnTo>
                  <a:lnTo>
                    <a:pt x="1269500" y="342424"/>
                  </a:lnTo>
                  <a:lnTo>
                    <a:pt x="1296842" y="295307"/>
                  </a:lnTo>
                  <a:lnTo>
                    <a:pt x="1324491" y="247631"/>
                  </a:lnTo>
                  <a:lnTo>
                    <a:pt x="1352461" y="199371"/>
                  </a:lnTo>
                  <a:lnTo>
                    <a:pt x="1380765" y="150501"/>
                  </a:lnTo>
                  <a:lnTo>
                    <a:pt x="1409417" y="100999"/>
                  </a:lnTo>
                  <a:lnTo>
                    <a:pt x="1438429" y="50840"/>
                  </a:lnTo>
                  <a:lnTo>
                    <a:pt x="1467815" y="0"/>
                  </a:lnTo>
                </a:path>
              </a:pathLst>
            </a:custGeom>
            <a:ln w="44988">
              <a:solidFill>
                <a:srgbClr val="C9D88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629961" y="11249828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C9D8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530113" y="11151907"/>
              <a:ext cx="156845" cy="201295"/>
            </a:xfrm>
            <a:custGeom>
              <a:avLst/>
              <a:gdLst/>
              <a:ahLst/>
              <a:cxnLst/>
              <a:rect l="l" t="t" r="r" b="b"/>
              <a:pathLst>
                <a:path w="156845" h="201295">
                  <a:moveTo>
                    <a:pt x="156384" y="0"/>
                  </a:moveTo>
                  <a:lnTo>
                    <a:pt x="0" y="131242"/>
                  </a:lnTo>
                  <a:lnTo>
                    <a:pt x="99847" y="97920"/>
                  </a:lnTo>
                  <a:lnTo>
                    <a:pt x="120923" y="201053"/>
                  </a:lnTo>
                  <a:lnTo>
                    <a:pt x="156384" y="0"/>
                  </a:lnTo>
                  <a:close/>
                </a:path>
              </a:pathLst>
            </a:custGeom>
            <a:solidFill>
              <a:srgbClr val="C9D8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060347" y="13946509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C9D8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569302" y="12697112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60" h="1584959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C9D8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084283" y="12997008"/>
              <a:ext cx="587145" cy="2984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209131" y="12989549"/>
              <a:ext cx="272898" cy="50456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136482" y="13659237"/>
              <a:ext cx="400050" cy="299085"/>
            </a:xfrm>
            <a:custGeom>
              <a:avLst/>
              <a:gdLst/>
              <a:ahLst/>
              <a:cxnLst/>
              <a:rect l="l" t="t" r="r" b="b"/>
              <a:pathLst>
                <a:path w="400050" h="299084">
                  <a:moveTo>
                    <a:pt x="369365" y="0"/>
                  </a:moveTo>
                  <a:lnTo>
                    <a:pt x="30130" y="0"/>
                  </a:lnTo>
                  <a:lnTo>
                    <a:pt x="18416" y="2346"/>
                  </a:lnTo>
                  <a:lnTo>
                    <a:pt x="8837" y="8744"/>
                  </a:lnTo>
                  <a:lnTo>
                    <a:pt x="2372" y="18231"/>
                  </a:lnTo>
                  <a:lnTo>
                    <a:pt x="0" y="29846"/>
                  </a:lnTo>
                  <a:lnTo>
                    <a:pt x="0" y="268714"/>
                  </a:lnTo>
                  <a:lnTo>
                    <a:pt x="2372" y="280354"/>
                  </a:lnTo>
                  <a:lnTo>
                    <a:pt x="8837" y="289838"/>
                  </a:lnTo>
                  <a:lnTo>
                    <a:pt x="18416" y="296222"/>
                  </a:lnTo>
                  <a:lnTo>
                    <a:pt x="30130" y="298560"/>
                  </a:lnTo>
                  <a:lnTo>
                    <a:pt x="374081" y="297875"/>
                  </a:lnTo>
                  <a:lnTo>
                    <a:pt x="385077" y="295644"/>
                  </a:lnTo>
                  <a:lnTo>
                    <a:pt x="393028" y="289496"/>
                  </a:lnTo>
                  <a:lnTo>
                    <a:pt x="397856" y="280247"/>
                  </a:lnTo>
                  <a:lnTo>
                    <a:pt x="399483" y="268714"/>
                  </a:lnTo>
                  <a:lnTo>
                    <a:pt x="399483" y="29846"/>
                  </a:lnTo>
                  <a:lnTo>
                    <a:pt x="397118" y="18231"/>
                  </a:lnTo>
                  <a:lnTo>
                    <a:pt x="390665" y="8744"/>
                  </a:lnTo>
                  <a:lnTo>
                    <a:pt x="381092" y="2346"/>
                  </a:lnTo>
                  <a:lnTo>
                    <a:pt x="36936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146069" y="13473124"/>
              <a:ext cx="171301" cy="22922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367868" y="13465405"/>
              <a:ext cx="161242" cy="237401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8" name="object 48"/>
          <p:cNvGrpSpPr/>
          <p:nvPr/>
        </p:nvGrpSpPr>
        <p:grpSpPr>
          <a:xfrm>
            <a:off x="5938474" y="11799112"/>
            <a:ext cx="1584960" cy="3043555"/>
            <a:chOff x="5938474" y="11799112"/>
            <a:chExt cx="1584960" cy="3043555"/>
          </a:xfrm>
        </p:grpSpPr>
        <p:sp>
          <p:nvSpPr>
            <p:cNvPr id="49" name="object 49"/>
            <p:cNvSpPr/>
            <p:nvPr/>
          </p:nvSpPr>
          <p:spPr>
            <a:xfrm>
              <a:off x="6684321" y="11978298"/>
              <a:ext cx="0" cy="2314575"/>
            </a:xfrm>
            <a:custGeom>
              <a:avLst/>
              <a:gdLst/>
              <a:ahLst/>
              <a:cxnLst/>
              <a:rect l="l" t="t" r="r" b="b"/>
              <a:pathLst>
                <a:path h="2314575">
                  <a:moveTo>
                    <a:pt x="0" y="2314242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AB9ECA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684321" y="11912186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AB9E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614509" y="11799112"/>
              <a:ext cx="139700" cy="192405"/>
            </a:xfrm>
            <a:custGeom>
              <a:avLst/>
              <a:gdLst/>
              <a:ahLst/>
              <a:cxnLst/>
              <a:rect l="l" t="t" r="r" b="b"/>
              <a:pathLst>
                <a:path w="139700" h="192404">
                  <a:moveTo>
                    <a:pt x="69811" y="0"/>
                  </a:moveTo>
                  <a:lnTo>
                    <a:pt x="0" y="191845"/>
                  </a:lnTo>
                  <a:lnTo>
                    <a:pt x="69811" y="113074"/>
                  </a:lnTo>
                  <a:lnTo>
                    <a:pt x="139623" y="191845"/>
                  </a:lnTo>
                  <a:lnTo>
                    <a:pt x="69811" y="0"/>
                  </a:lnTo>
                  <a:close/>
                </a:path>
              </a:pathLst>
            </a:custGeom>
            <a:solidFill>
              <a:srgbClr val="AB9E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684321" y="14424788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AB9E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938474" y="13257389"/>
              <a:ext cx="1584708" cy="1584696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4" name="object 54"/>
          <p:cNvGrpSpPr/>
          <p:nvPr/>
        </p:nvGrpSpPr>
        <p:grpSpPr>
          <a:xfrm>
            <a:off x="7719638" y="11062627"/>
            <a:ext cx="2158365" cy="3158490"/>
            <a:chOff x="7719638" y="11062627"/>
            <a:chExt cx="2158365" cy="3158490"/>
          </a:xfrm>
        </p:grpSpPr>
        <p:sp>
          <p:nvSpPr>
            <p:cNvPr id="55" name="object 55"/>
            <p:cNvSpPr/>
            <p:nvPr/>
          </p:nvSpPr>
          <p:spPr>
            <a:xfrm>
              <a:off x="7810372" y="11219721"/>
              <a:ext cx="1566545" cy="2647315"/>
            </a:xfrm>
            <a:custGeom>
              <a:avLst/>
              <a:gdLst/>
              <a:ahLst/>
              <a:cxnLst/>
              <a:rect l="l" t="t" r="r" b="b"/>
              <a:pathLst>
                <a:path w="1566545" h="2647315">
                  <a:moveTo>
                    <a:pt x="1566268" y="2646740"/>
                  </a:moveTo>
                  <a:lnTo>
                    <a:pt x="1538806" y="2599444"/>
                  </a:lnTo>
                  <a:lnTo>
                    <a:pt x="1511530" y="2552556"/>
                  </a:lnTo>
                  <a:lnTo>
                    <a:pt x="1484435" y="2506062"/>
                  </a:lnTo>
                  <a:lnTo>
                    <a:pt x="1457513" y="2459948"/>
                  </a:lnTo>
                  <a:lnTo>
                    <a:pt x="1430758" y="2414200"/>
                  </a:lnTo>
                  <a:lnTo>
                    <a:pt x="1404164" y="2368804"/>
                  </a:lnTo>
                  <a:lnTo>
                    <a:pt x="1377725" y="2323745"/>
                  </a:lnTo>
                  <a:lnTo>
                    <a:pt x="1351433" y="2279009"/>
                  </a:lnTo>
                  <a:lnTo>
                    <a:pt x="1325282" y="2234583"/>
                  </a:lnTo>
                  <a:lnTo>
                    <a:pt x="1299266" y="2190452"/>
                  </a:lnTo>
                  <a:lnTo>
                    <a:pt x="1273379" y="2146601"/>
                  </a:lnTo>
                  <a:lnTo>
                    <a:pt x="1247614" y="2103018"/>
                  </a:lnTo>
                  <a:lnTo>
                    <a:pt x="1221964" y="2059687"/>
                  </a:lnTo>
                  <a:lnTo>
                    <a:pt x="1196423" y="2016595"/>
                  </a:lnTo>
                  <a:lnTo>
                    <a:pt x="1170985" y="1973728"/>
                  </a:lnTo>
                  <a:lnTo>
                    <a:pt x="1145643" y="1931070"/>
                  </a:lnTo>
                  <a:lnTo>
                    <a:pt x="1120390" y="1888609"/>
                  </a:lnTo>
                  <a:lnTo>
                    <a:pt x="1095221" y="1846330"/>
                  </a:lnTo>
                  <a:lnTo>
                    <a:pt x="1070128" y="1804219"/>
                  </a:lnTo>
                  <a:lnTo>
                    <a:pt x="1045106" y="1762262"/>
                  </a:lnTo>
                  <a:lnTo>
                    <a:pt x="1020148" y="1720444"/>
                  </a:lnTo>
                  <a:lnTo>
                    <a:pt x="995247" y="1678752"/>
                  </a:lnTo>
                  <a:lnTo>
                    <a:pt x="970396" y="1637171"/>
                  </a:lnTo>
                  <a:lnTo>
                    <a:pt x="945591" y="1595687"/>
                  </a:lnTo>
                  <a:lnTo>
                    <a:pt x="920823" y="1554287"/>
                  </a:lnTo>
                  <a:lnTo>
                    <a:pt x="896087" y="1512956"/>
                  </a:lnTo>
                  <a:lnTo>
                    <a:pt x="871376" y="1471679"/>
                  </a:lnTo>
                  <a:lnTo>
                    <a:pt x="846683" y="1430443"/>
                  </a:lnTo>
                  <a:lnTo>
                    <a:pt x="822003" y="1389234"/>
                  </a:lnTo>
                  <a:lnTo>
                    <a:pt x="797328" y="1348037"/>
                  </a:lnTo>
                  <a:lnTo>
                    <a:pt x="772653" y="1306838"/>
                  </a:lnTo>
                  <a:lnTo>
                    <a:pt x="747970" y="1265624"/>
                  </a:lnTo>
                  <a:lnTo>
                    <a:pt x="723274" y="1224380"/>
                  </a:lnTo>
                  <a:lnTo>
                    <a:pt x="698557" y="1183091"/>
                  </a:lnTo>
                  <a:lnTo>
                    <a:pt x="673814" y="1141745"/>
                  </a:lnTo>
                  <a:lnTo>
                    <a:pt x="649038" y="1100326"/>
                  </a:lnTo>
                  <a:lnTo>
                    <a:pt x="624223" y="1058820"/>
                  </a:lnTo>
                  <a:lnTo>
                    <a:pt x="599361" y="1017214"/>
                  </a:lnTo>
                  <a:lnTo>
                    <a:pt x="574447" y="975494"/>
                  </a:lnTo>
                  <a:lnTo>
                    <a:pt x="549474" y="933644"/>
                  </a:lnTo>
                  <a:lnTo>
                    <a:pt x="524436" y="891651"/>
                  </a:lnTo>
                  <a:lnTo>
                    <a:pt x="499326" y="849501"/>
                  </a:lnTo>
                  <a:lnTo>
                    <a:pt x="474137" y="807180"/>
                  </a:lnTo>
                  <a:lnTo>
                    <a:pt x="448864" y="764674"/>
                  </a:lnTo>
                  <a:lnTo>
                    <a:pt x="423500" y="721968"/>
                  </a:lnTo>
                  <a:lnTo>
                    <a:pt x="398038" y="679048"/>
                  </a:lnTo>
                  <a:lnTo>
                    <a:pt x="372472" y="635900"/>
                  </a:lnTo>
                  <a:lnTo>
                    <a:pt x="346795" y="592511"/>
                  </a:lnTo>
                  <a:lnTo>
                    <a:pt x="321002" y="548865"/>
                  </a:lnTo>
                  <a:lnTo>
                    <a:pt x="295085" y="504950"/>
                  </a:lnTo>
                  <a:lnTo>
                    <a:pt x="269038" y="460749"/>
                  </a:lnTo>
                  <a:lnTo>
                    <a:pt x="242854" y="416251"/>
                  </a:lnTo>
                  <a:lnTo>
                    <a:pt x="216528" y="371440"/>
                  </a:lnTo>
                  <a:lnTo>
                    <a:pt x="190052" y="326302"/>
                  </a:lnTo>
                  <a:lnTo>
                    <a:pt x="163421" y="280823"/>
                  </a:lnTo>
                  <a:lnTo>
                    <a:pt x="136627" y="234989"/>
                  </a:lnTo>
                  <a:lnTo>
                    <a:pt x="109665" y="188786"/>
                  </a:lnTo>
                  <a:lnTo>
                    <a:pt x="82527" y="142199"/>
                  </a:lnTo>
                  <a:lnTo>
                    <a:pt x="55208" y="95216"/>
                  </a:lnTo>
                  <a:lnTo>
                    <a:pt x="27701" y="47820"/>
                  </a:lnTo>
                  <a:lnTo>
                    <a:pt x="0" y="0"/>
                  </a:lnTo>
                </a:path>
              </a:pathLst>
            </a:custGeom>
            <a:ln w="44988">
              <a:solidFill>
                <a:srgbClr val="874C8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776176" y="111605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874C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719638" y="11062627"/>
              <a:ext cx="156845" cy="201295"/>
            </a:xfrm>
            <a:custGeom>
              <a:avLst/>
              <a:gdLst/>
              <a:ahLst/>
              <a:cxnLst/>
              <a:rect l="l" t="t" r="r" b="b"/>
              <a:pathLst>
                <a:path w="156845" h="201295">
                  <a:moveTo>
                    <a:pt x="0" y="0"/>
                  </a:moveTo>
                  <a:lnTo>
                    <a:pt x="35461" y="201053"/>
                  </a:lnTo>
                  <a:lnTo>
                    <a:pt x="56537" y="97920"/>
                  </a:lnTo>
                  <a:lnTo>
                    <a:pt x="156384" y="1312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4C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8731150" y="13005235"/>
              <a:ext cx="705485" cy="93345"/>
            </a:xfrm>
            <a:custGeom>
              <a:avLst/>
              <a:gdLst/>
              <a:ahLst/>
              <a:cxnLst/>
              <a:rect l="l" t="t" r="r" b="b"/>
              <a:pathLst>
                <a:path w="705484" h="93344">
                  <a:moveTo>
                    <a:pt x="352473" y="93263"/>
                  </a:moveTo>
                  <a:lnTo>
                    <a:pt x="433276" y="92031"/>
                  </a:lnTo>
                  <a:lnTo>
                    <a:pt x="507452" y="88524"/>
                  </a:lnTo>
                  <a:lnTo>
                    <a:pt x="572887" y="83020"/>
                  </a:lnTo>
                  <a:lnTo>
                    <a:pt x="627464" y="75800"/>
                  </a:lnTo>
                  <a:lnTo>
                    <a:pt x="669067" y="67144"/>
                  </a:lnTo>
                  <a:lnTo>
                    <a:pt x="704888" y="46643"/>
                  </a:lnTo>
                  <a:lnTo>
                    <a:pt x="695580" y="35946"/>
                  </a:lnTo>
                  <a:lnTo>
                    <a:pt x="627464" y="17466"/>
                  </a:lnTo>
                  <a:lnTo>
                    <a:pt x="572887" y="10244"/>
                  </a:lnTo>
                  <a:lnTo>
                    <a:pt x="507452" y="4739"/>
                  </a:lnTo>
                  <a:lnTo>
                    <a:pt x="433276" y="1231"/>
                  </a:lnTo>
                  <a:lnTo>
                    <a:pt x="352473" y="0"/>
                  </a:lnTo>
                  <a:lnTo>
                    <a:pt x="271645" y="1231"/>
                  </a:lnTo>
                  <a:lnTo>
                    <a:pt x="197452" y="4739"/>
                  </a:lnTo>
                  <a:lnTo>
                    <a:pt x="132007" y="10244"/>
                  </a:lnTo>
                  <a:lnTo>
                    <a:pt x="77425" y="17466"/>
                  </a:lnTo>
                  <a:lnTo>
                    <a:pt x="35820" y="26127"/>
                  </a:lnTo>
                  <a:lnTo>
                    <a:pt x="0" y="46643"/>
                  </a:lnTo>
                  <a:lnTo>
                    <a:pt x="9307" y="57332"/>
                  </a:lnTo>
                  <a:lnTo>
                    <a:pt x="77425" y="75800"/>
                  </a:lnTo>
                  <a:lnTo>
                    <a:pt x="132007" y="83020"/>
                  </a:lnTo>
                  <a:lnTo>
                    <a:pt x="197452" y="88524"/>
                  </a:lnTo>
                  <a:lnTo>
                    <a:pt x="271645" y="92031"/>
                  </a:lnTo>
                  <a:lnTo>
                    <a:pt x="352473" y="93263"/>
                  </a:lnTo>
                  <a:close/>
                </a:path>
              </a:pathLst>
            </a:custGeom>
            <a:ln w="181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9445105" y="13984772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874C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8293155" y="12635894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59" h="1584959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874C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8864676" y="13112305"/>
              <a:ext cx="444500" cy="739140"/>
            </a:xfrm>
            <a:custGeom>
              <a:avLst/>
              <a:gdLst/>
              <a:ahLst/>
              <a:cxnLst/>
              <a:rect l="l" t="t" r="r" b="b"/>
              <a:pathLst>
                <a:path w="444500" h="739140">
                  <a:moveTo>
                    <a:pt x="277266" y="66624"/>
                  </a:moveTo>
                  <a:lnTo>
                    <a:pt x="275018" y="43357"/>
                  </a:lnTo>
                  <a:lnTo>
                    <a:pt x="264210" y="22644"/>
                  </a:lnTo>
                  <a:lnTo>
                    <a:pt x="245605" y="7112"/>
                  </a:lnTo>
                  <a:lnTo>
                    <a:pt x="222465" y="0"/>
                  </a:lnTo>
                  <a:lnTo>
                    <a:pt x="199186" y="2273"/>
                  </a:lnTo>
                  <a:lnTo>
                    <a:pt x="178447" y="13093"/>
                  </a:lnTo>
                  <a:lnTo>
                    <a:pt x="162941" y="31673"/>
                  </a:lnTo>
                  <a:lnTo>
                    <a:pt x="155854" y="54825"/>
                  </a:lnTo>
                  <a:lnTo>
                    <a:pt x="158115" y="78092"/>
                  </a:lnTo>
                  <a:lnTo>
                    <a:pt x="168910" y="98818"/>
                  </a:lnTo>
                  <a:lnTo>
                    <a:pt x="187490" y="114363"/>
                  </a:lnTo>
                  <a:lnTo>
                    <a:pt x="210629" y="121437"/>
                  </a:lnTo>
                  <a:lnTo>
                    <a:pt x="233934" y="119176"/>
                  </a:lnTo>
                  <a:lnTo>
                    <a:pt x="254685" y="108356"/>
                  </a:lnTo>
                  <a:lnTo>
                    <a:pt x="270217" y="89776"/>
                  </a:lnTo>
                  <a:lnTo>
                    <a:pt x="277266" y="66624"/>
                  </a:lnTo>
                  <a:close/>
                </a:path>
                <a:path w="444500" h="739140">
                  <a:moveTo>
                    <a:pt x="443877" y="383921"/>
                  </a:moveTo>
                  <a:lnTo>
                    <a:pt x="443585" y="373341"/>
                  </a:lnTo>
                  <a:lnTo>
                    <a:pt x="439115" y="363372"/>
                  </a:lnTo>
                  <a:lnTo>
                    <a:pt x="377558" y="277329"/>
                  </a:lnTo>
                  <a:lnTo>
                    <a:pt x="372719" y="268579"/>
                  </a:lnTo>
                  <a:lnTo>
                    <a:pt x="264401" y="141808"/>
                  </a:lnTo>
                  <a:lnTo>
                    <a:pt x="255790" y="135026"/>
                  </a:lnTo>
                  <a:lnTo>
                    <a:pt x="245592" y="132181"/>
                  </a:lnTo>
                  <a:lnTo>
                    <a:pt x="242189" y="132575"/>
                  </a:lnTo>
                  <a:lnTo>
                    <a:pt x="236105" y="129197"/>
                  </a:lnTo>
                  <a:lnTo>
                    <a:pt x="220294" y="126834"/>
                  </a:lnTo>
                  <a:lnTo>
                    <a:pt x="204546" y="129971"/>
                  </a:lnTo>
                  <a:lnTo>
                    <a:pt x="196811" y="134721"/>
                  </a:lnTo>
                  <a:lnTo>
                    <a:pt x="188150" y="137121"/>
                  </a:lnTo>
                  <a:lnTo>
                    <a:pt x="179476" y="143903"/>
                  </a:lnTo>
                  <a:lnTo>
                    <a:pt x="71234" y="270675"/>
                  </a:lnTo>
                  <a:lnTo>
                    <a:pt x="66306" y="279514"/>
                  </a:lnTo>
                  <a:lnTo>
                    <a:pt x="4762" y="365391"/>
                  </a:lnTo>
                  <a:lnTo>
                    <a:pt x="292" y="375412"/>
                  </a:lnTo>
                  <a:lnTo>
                    <a:pt x="0" y="386003"/>
                  </a:lnTo>
                  <a:lnTo>
                    <a:pt x="3683" y="395935"/>
                  </a:lnTo>
                  <a:lnTo>
                    <a:pt x="11176" y="403987"/>
                  </a:lnTo>
                  <a:lnTo>
                    <a:pt x="21196" y="408470"/>
                  </a:lnTo>
                  <a:lnTo>
                    <a:pt x="31775" y="408774"/>
                  </a:lnTo>
                  <a:lnTo>
                    <a:pt x="41656" y="405066"/>
                  </a:lnTo>
                  <a:lnTo>
                    <a:pt x="49606" y="397560"/>
                  </a:lnTo>
                  <a:lnTo>
                    <a:pt x="117373" y="303047"/>
                  </a:lnTo>
                  <a:lnTo>
                    <a:pt x="118541" y="300456"/>
                  </a:lnTo>
                  <a:lnTo>
                    <a:pt x="181152" y="227126"/>
                  </a:lnTo>
                  <a:lnTo>
                    <a:pt x="183324" y="378942"/>
                  </a:lnTo>
                  <a:lnTo>
                    <a:pt x="184251" y="382638"/>
                  </a:lnTo>
                  <a:lnTo>
                    <a:pt x="120637" y="530885"/>
                  </a:lnTo>
                  <a:lnTo>
                    <a:pt x="120002" y="533844"/>
                  </a:lnTo>
                  <a:lnTo>
                    <a:pt x="117779" y="537095"/>
                  </a:lnTo>
                  <a:lnTo>
                    <a:pt x="53352" y="689775"/>
                  </a:lnTo>
                  <a:lnTo>
                    <a:pt x="50711" y="702652"/>
                  </a:lnTo>
                  <a:lnTo>
                    <a:pt x="53098" y="715124"/>
                  </a:lnTo>
                  <a:lnTo>
                    <a:pt x="59956" y="725792"/>
                  </a:lnTo>
                  <a:lnTo>
                    <a:pt x="70713" y="733234"/>
                  </a:lnTo>
                  <a:lnTo>
                    <a:pt x="83667" y="735888"/>
                  </a:lnTo>
                  <a:lnTo>
                    <a:pt x="96177" y="733463"/>
                  </a:lnTo>
                  <a:lnTo>
                    <a:pt x="106845" y="726567"/>
                  </a:lnTo>
                  <a:lnTo>
                    <a:pt x="114287" y="715759"/>
                  </a:lnTo>
                  <a:lnTo>
                    <a:pt x="178676" y="563067"/>
                  </a:lnTo>
                  <a:lnTo>
                    <a:pt x="179260" y="560247"/>
                  </a:lnTo>
                  <a:lnTo>
                    <a:pt x="181432" y="557110"/>
                  </a:lnTo>
                  <a:lnTo>
                    <a:pt x="225818" y="453669"/>
                  </a:lnTo>
                  <a:lnTo>
                    <a:pt x="268097" y="559460"/>
                  </a:lnTo>
                  <a:lnTo>
                    <a:pt x="269214" y="561200"/>
                  </a:lnTo>
                  <a:lnTo>
                    <a:pt x="332295" y="718439"/>
                  </a:lnTo>
                  <a:lnTo>
                    <a:pt x="362470" y="739114"/>
                  </a:lnTo>
                  <a:lnTo>
                    <a:pt x="375348" y="736752"/>
                  </a:lnTo>
                  <a:lnTo>
                    <a:pt x="386346" y="729500"/>
                  </a:lnTo>
                  <a:lnTo>
                    <a:pt x="393458" y="718972"/>
                  </a:lnTo>
                  <a:lnTo>
                    <a:pt x="396087" y="706564"/>
                  </a:lnTo>
                  <a:lnTo>
                    <a:pt x="393674" y="693635"/>
                  </a:lnTo>
                  <a:lnTo>
                    <a:pt x="331203" y="540156"/>
                  </a:lnTo>
                  <a:lnTo>
                    <a:pt x="330250" y="538708"/>
                  </a:lnTo>
                  <a:lnTo>
                    <a:pt x="329590" y="535038"/>
                  </a:lnTo>
                  <a:lnTo>
                    <a:pt x="267728" y="380339"/>
                  </a:lnTo>
                  <a:lnTo>
                    <a:pt x="264439" y="375285"/>
                  </a:lnTo>
                  <a:lnTo>
                    <a:pt x="262255" y="224332"/>
                  </a:lnTo>
                  <a:lnTo>
                    <a:pt x="325132" y="297942"/>
                  </a:lnTo>
                  <a:lnTo>
                    <a:pt x="326491" y="300939"/>
                  </a:lnTo>
                  <a:lnTo>
                    <a:pt x="394271" y="395541"/>
                  </a:lnTo>
                  <a:lnTo>
                    <a:pt x="402285" y="402958"/>
                  </a:lnTo>
                  <a:lnTo>
                    <a:pt x="412191" y="406628"/>
                  </a:lnTo>
                  <a:lnTo>
                    <a:pt x="422744" y="406336"/>
                  </a:lnTo>
                  <a:lnTo>
                    <a:pt x="432701" y="401828"/>
                  </a:lnTo>
                  <a:lnTo>
                    <a:pt x="440182" y="393839"/>
                  </a:lnTo>
                  <a:lnTo>
                    <a:pt x="443877" y="3839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8698691" y="12968426"/>
              <a:ext cx="775970" cy="102870"/>
            </a:xfrm>
            <a:custGeom>
              <a:avLst/>
              <a:gdLst/>
              <a:ahLst/>
              <a:cxnLst/>
              <a:rect l="l" t="t" r="r" b="b"/>
              <a:pathLst>
                <a:path w="775970" h="102869">
                  <a:moveTo>
                    <a:pt x="387970" y="102648"/>
                  </a:moveTo>
                  <a:lnTo>
                    <a:pt x="466147" y="101606"/>
                  </a:lnTo>
                  <a:lnTo>
                    <a:pt x="538961" y="98615"/>
                  </a:lnTo>
                  <a:lnTo>
                    <a:pt x="604854" y="93883"/>
                  </a:lnTo>
                  <a:lnTo>
                    <a:pt x="662264" y="87616"/>
                  </a:lnTo>
                  <a:lnTo>
                    <a:pt x="709632" y="80020"/>
                  </a:lnTo>
                  <a:lnTo>
                    <a:pt x="768001" y="61667"/>
                  </a:lnTo>
                  <a:lnTo>
                    <a:pt x="775882" y="51324"/>
                  </a:lnTo>
                  <a:lnTo>
                    <a:pt x="768001" y="40977"/>
                  </a:lnTo>
                  <a:lnTo>
                    <a:pt x="709632" y="22623"/>
                  </a:lnTo>
                  <a:lnTo>
                    <a:pt x="662264" y="15028"/>
                  </a:lnTo>
                  <a:lnTo>
                    <a:pt x="604854" y="8762"/>
                  </a:lnTo>
                  <a:lnTo>
                    <a:pt x="538961" y="4031"/>
                  </a:lnTo>
                  <a:lnTo>
                    <a:pt x="466147" y="1042"/>
                  </a:lnTo>
                  <a:lnTo>
                    <a:pt x="387970" y="0"/>
                  </a:lnTo>
                  <a:lnTo>
                    <a:pt x="309771" y="1042"/>
                  </a:lnTo>
                  <a:lnTo>
                    <a:pt x="236940" y="4031"/>
                  </a:lnTo>
                  <a:lnTo>
                    <a:pt x="171037" y="8762"/>
                  </a:lnTo>
                  <a:lnTo>
                    <a:pt x="113621" y="15028"/>
                  </a:lnTo>
                  <a:lnTo>
                    <a:pt x="66250" y="22623"/>
                  </a:lnTo>
                  <a:lnTo>
                    <a:pt x="7880" y="40977"/>
                  </a:lnTo>
                  <a:lnTo>
                    <a:pt x="0" y="51324"/>
                  </a:lnTo>
                  <a:lnTo>
                    <a:pt x="7880" y="61667"/>
                  </a:lnTo>
                  <a:lnTo>
                    <a:pt x="66250" y="80020"/>
                  </a:lnTo>
                  <a:lnTo>
                    <a:pt x="113621" y="87616"/>
                  </a:lnTo>
                  <a:lnTo>
                    <a:pt x="171037" y="93883"/>
                  </a:lnTo>
                  <a:lnTo>
                    <a:pt x="236940" y="98615"/>
                  </a:lnTo>
                  <a:lnTo>
                    <a:pt x="309771" y="101606"/>
                  </a:lnTo>
                  <a:lnTo>
                    <a:pt x="387970" y="102648"/>
                  </a:lnTo>
                  <a:close/>
                </a:path>
              </a:pathLst>
            </a:custGeom>
            <a:ln w="1996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8524824" y="12952965"/>
              <a:ext cx="1123950" cy="950594"/>
            </a:xfrm>
            <a:custGeom>
              <a:avLst/>
              <a:gdLst/>
              <a:ahLst/>
              <a:cxnLst/>
              <a:rect l="l" t="t" r="r" b="b"/>
              <a:pathLst>
                <a:path w="1123950" h="950594">
                  <a:moveTo>
                    <a:pt x="164262" y="51814"/>
                  </a:moveTo>
                  <a:lnTo>
                    <a:pt x="132264" y="86658"/>
                  </a:lnTo>
                  <a:lnTo>
                    <a:pt x="102928" y="124584"/>
                  </a:lnTo>
                  <a:lnTo>
                    <a:pt x="76843" y="164980"/>
                  </a:lnTo>
                  <a:lnTo>
                    <a:pt x="54212" y="207648"/>
                  </a:lnTo>
                  <a:lnTo>
                    <a:pt x="35239" y="252393"/>
                  </a:lnTo>
                  <a:lnTo>
                    <a:pt x="20127" y="299019"/>
                  </a:lnTo>
                  <a:lnTo>
                    <a:pt x="9081" y="347331"/>
                  </a:lnTo>
                  <a:lnTo>
                    <a:pt x="2304" y="397134"/>
                  </a:lnTo>
                  <a:lnTo>
                    <a:pt x="0" y="448231"/>
                  </a:lnTo>
                  <a:lnTo>
                    <a:pt x="2338" y="499825"/>
                  </a:lnTo>
                  <a:lnTo>
                    <a:pt x="9218" y="550106"/>
                  </a:lnTo>
                  <a:lnTo>
                    <a:pt x="20435" y="598870"/>
                  </a:lnTo>
                  <a:lnTo>
                    <a:pt x="35784" y="645913"/>
                  </a:lnTo>
                  <a:lnTo>
                    <a:pt x="55062" y="691032"/>
                  </a:lnTo>
                  <a:lnTo>
                    <a:pt x="78063" y="734023"/>
                  </a:lnTo>
                  <a:lnTo>
                    <a:pt x="104585" y="774682"/>
                  </a:lnTo>
                  <a:lnTo>
                    <a:pt x="134423" y="812806"/>
                  </a:lnTo>
                  <a:lnTo>
                    <a:pt x="167372" y="848190"/>
                  </a:lnTo>
                  <a:lnTo>
                    <a:pt x="203228" y="880631"/>
                  </a:lnTo>
                  <a:lnTo>
                    <a:pt x="241787" y="909926"/>
                  </a:lnTo>
                  <a:lnTo>
                    <a:pt x="300430" y="924322"/>
                  </a:lnTo>
                  <a:lnTo>
                    <a:pt x="354212" y="934015"/>
                  </a:lnTo>
                  <a:lnTo>
                    <a:pt x="407990" y="941390"/>
                  </a:lnTo>
                  <a:lnTo>
                    <a:pt x="461560" y="946543"/>
                  </a:lnTo>
                  <a:lnTo>
                    <a:pt x="514718" y="949566"/>
                  </a:lnTo>
                  <a:lnTo>
                    <a:pt x="567263" y="950553"/>
                  </a:lnTo>
                  <a:lnTo>
                    <a:pt x="621573" y="949501"/>
                  </a:lnTo>
                  <a:lnTo>
                    <a:pt x="674748" y="946417"/>
                  </a:lnTo>
                  <a:lnTo>
                    <a:pt x="726558" y="941408"/>
                  </a:lnTo>
                  <a:lnTo>
                    <a:pt x="776770" y="934582"/>
                  </a:lnTo>
                  <a:lnTo>
                    <a:pt x="825153" y="926046"/>
                  </a:lnTo>
                  <a:lnTo>
                    <a:pt x="854409" y="919642"/>
                  </a:lnTo>
                  <a:lnTo>
                    <a:pt x="567263" y="919642"/>
                  </a:lnTo>
                  <a:lnTo>
                    <a:pt x="515873" y="918677"/>
                  </a:lnTo>
                  <a:lnTo>
                    <a:pt x="463900" y="915722"/>
                  </a:lnTo>
                  <a:lnTo>
                    <a:pt x="411552" y="910688"/>
                  </a:lnTo>
                  <a:lnTo>
                    <a:pt x="359039" y="903488"/>
                  </a:lnTo>
                  <a:lnTo>
                    <a:pt x="324256" y="897219"/>
                  </a:lnTo>
                  <a:lnTo>
                    <a:pt x="250605" y="897219"/>
                  </a:lnTo>
                  <a:lnTo>
                    <a:pt x="254352" y="882230"/>
                  </a:lnTo>
                  <a:lnTo>
                    <a:pt x="256478" y="882230"/>
                  </a:lnTo>
                  <a:lnTo>
                    <a:pt x="219462" y="853853"/>
                  </a:lnTo>
                  <a:lnTo>
                    <a:pt x="182622" y="819655"/>
                  </a:lnTo>
                  <a:lnTo>
                    <a:pt x="149160" y="782148"/>
                  </a:lnTo>
                  <a:lnTo>
                    <a:pt x="119329" y="741586"/>
                  </a:lnTo>
                  <a:lnTo>
                    <a:pt x="93387" y="698222"/>
                  </a:lnTo>
                  <a:lnTo>
                    <a:pt x="71588" y="652308"/>
                  </a:lnTo>
                  <a:lnTo>
                    <a:pt x="54187" y="604099"/>
                  </a:lnTo>
                  <a:lnTo>
                    <a:pt x="41441" y="553847"/>
                  </a:lnTo>
                  <a:lnTo>
                    <a:pt x="33605" y="501807"/>
                  </a:lnTo>
                  <a:lnTo>
                    <a:pt x="30934" y="448231"/>
                  </a:lnTo>
                  <a:lnTo>
                    <a:pt x="33692" y="393931"/>
                  </a:lnTo>
                  <a:lnTo>
                    <a:pt x="41776" y="341217"/>
                  </a:lnTo>
                  <a:lnTo>
                    <a:pt x="54852" y="290526"/>
                  </a:lnTo>
                  <a:lnTo>
                    <a:pt x="72728" y="241831"/>
                  </a:lnTo>
                  <a:lnTo>
                    <a:pt x="95104" y="195500"/>
                  </a:lnTo>
                  <a:lnTo>
                    <a:pt x="121709" y="151788"/>
                  </a:lnTo>
                  <a:lnTo>
                    <a:pt x="152274" y="110953"/>
                  </a:lnTo>
                  <a:lnTo>
                    <a:pt x="186526" y="73251"/>
                  </a:lnTo>
                  <a:lnTo>
                    <a:pt x="187552" y="72152"/>
                  </a:lnTo>
                  <a:lnTo>
                    <a:pt x="180805" y="72152"/>
                  </a:lnTo>
                  <a:lnTo>
                    <a:pt x="180805" y="62341"/>
                  </a:lnTo>
                  <a:lnTo>
                    <a:pt x="175592" y="62341"/>
                  </a:lnTo>
                  <a:lnTo>
                    <a:pt x="164262" y="51814"/>
                  </a:lnTo>
                  <a:close/>
                </a:path>
                <a:path w="1123950" h="950594">
                  <a:moveTo>
                    <a:pt x="861329" y="886454"/>
                  </a:moveTo>
                  <a:lnTo>
                    <a:pt x="819147" y="895700"/>
                  </a:lnTo>
                  <a:lnTo>
                    <a:pt x="771989" y="904027"/>
                  </a:lnTo>
                  <a:lnTo>
                    <a:pt x="722977" y="910694"/>
                  </a:lnTo>
                  <a:lnTo>
                    <a:pt x="672354" y="915592"/>
                  </a:lnTo>
                  <a:lnTo>
                    <a:pt x="620368" y="918611"/>
                  </a:lnTo>
                  <a:lnTo>
                    <a:pt x="567263" y="919642"/>
                  </a:lnTo>
                  <a:lnTo>
                    <a:pt x="854409" y="919642"/>
                  </a:lnTo>
                  <a:lnTo>
                    <a:pt x="871474" y="915907"/>
                  </a:lnTo>
                  <a:lnTo>
                    <a:pt x="874193" y="915245"/>
                  </a:lnTo>
                  <a:lnTo>
                    <a:pt x="876521" y="913649"/>
                  </a:lnTo>
                  <a:lnTo>
                    <a:pt x="893765" y="900848"/>
                  </a:lnTo>
                  <a:lnTo>
                    <a:pt x="867845" y="900848"/>
                  </a:lnTo>
                  <a:lnTo>
                    <a:pt x="859169" y="888058"/>
                  </a:lnTo>
                  <a:lnTo>
                    <a:pt x="861329" y="886454"/>
                  </a:lnTo>
                  <a:close/>
                </a:path>
                <a:path w="1123950" h="950594">
                  <a:moveTo>
                    <a:pt x="864204" y="885824"/>
                  </a:moveTo>
                  <a:lnTo>
                    <a:pt x="861329" y="886454"/>
                  </a:lnTo>
                  <a:lnTo>
                    <a:pt x="859169" y="888058"/>
                  </a:lnTo>
                  <a:lnTo>
                    <a:pt x="867845" y="900848"/>
                  </a:lnTo>
                  <a:lnTo>
                    <a:pt x="864204" y="885824"/>
                  </a:lnTo>
                  <a:close/>
                </a:path>
                <a:path w="1123950" h="950594">
                  <a:moveTo>
                    <a:pt x="914003" y="885824"/>
                  </a:moveTo>
                  <a:lnTo>
                    <a:pt x="864204" y="885824"/>
                  </a:lnTo>
                  <a:lnTo>
                    <a:pt x="867845" y="900848"/>
                  </a:lnTo>
                  <a:lnTo>
                    <a:pt x="893765" y="900848"/>
                  </a:lnTo>
                  <a:lnTo>
                    <a:pt x="914003" y="885824"/>
                  </a:lnTo>
                  <a:close/>
                </a:path>
                <a:path w="1123950" h="950594">
                  <a:moveTo>
                    <a:pt x="254352" y="882230"/>
                  </a:moveTo>
                  <a:lnTo>
                    <a:pt x="250605" y="897219"/>
                  </a:lnTo>
                  <a:lnTo>
                    <a:pt x="259423" y="884488"/>
                  </a:lnTo>
                  <a:lnTo>
                    <a:pt x="257367" y="882912"/>
                  </a:lnTo>
                  <a:lnTo>
                    <a:pt x="254352" y="882230"/>
                  </a:lnTo>
                  <a:close/>
                </a:path>
                <a:path w="1123950" h="950594">
                  <a:moveTo>
                    <a:pt x="257367" y="882912"/>
                  </a:moveTo>
                  <a:lnTo>
                    <a:pt x="259423" y="884488"/>
                  </a:lnTo>
                  <a:lnTo>
                    <a:pt x="250605" y="897219"/>
                  </a:lnTo>
                  <a:lnTo>
                    <a:pt x="324256" y="897219"/>
                  </a:lnTo>
                  <a:lnTo>
                    <a:pt x="306569" y="894031"/>
                  </a:lnTo>
                  <a:lnTo>
                    <a:pt x="257367" y="882912"/>
                  </a:lnTo>
                  <a:close/>
                </a:path>
                <a:path w="1123950" h="950594">
                  <a:moveTo>
                    <a:pt x="948059" y="61986"/>
                  </a:moveTo>
                  <a:lnTo>
                    <a:pt x="937125" y="72920"/>
                  </a:lnTo>
                  <a:lnTo>
                    <a:pt x="971405" y="110611"/>
                  </a:lnTo>
                  <a:lnTo>
                    <a:pt x="1001977" y="151463"/>
                  </a:lnTo>
                  <a:lnTo>
                    <a:pt x="1028575" y="195211"/>
                  </a:lnTo>
                  <a:lnTo>
                    <a:pt x="1050932" y="241595"/>
                  </a:lnTo>
                  <a:lnTo>
                    <a:pt x="1068783" y="290351"/>
                  </a:lnTo>
                  <a:lnTo>
                    <a:pt x="1081880" y="341329"/>
                  </a:lnTo>
                  <a:lnTo>
                    <a:pt x="1089909" y="393982"/>
                  </a:lnTo>
                  <a:lnTo>
                    <a:pt x="1092646" y="448231"/>
                  </a:lnTo>
                  <a:lnTo>
                    <a:pt x="1090385" y="497564"/>
                  </a:lnTo>
                  <a:lnTo>
                    <a:pt x="1083735" y="545630"/>
                  </a:lnTo>
                  <a:lnTo>
                    <a:pt x="1072894" y="592227"/>
                  </a:lnTo>
                  <a:lnTo>
                    <a:pt x="1058061" y="637154"/>
                  </a:lnTo>
                  <a:lnTo>
                    <a:pt x="1039436" y="680212"/>
                  </a:lnTo>
                  <a:lnTo>
                    <a:pt x="1017216" y="721200"/>
                  </a:lnTo>
                  <a:lnTo>
                    <a:pt x="991601" y="759916"/>
                  </a:lnTo>
                  <a:lnTo>
                    <a:pt x="962790" y="796160"/>
                  </a:lnTo>
                  <a:lnTo>
                    <a:pt x="930982" y="829733"/>
                  </a:lnTo>
                  <a:lnTo>
                    <a:pt x="896375" y="860432"/>
                  </a:lnTo>
                  <a:lnTo>
                    <a:pt x="861329" y="886454"/>
                  </a:lnTo>
                  <a:lnTo>
                    <a:pt x="864204" y="885824"/>
                  </a:lnTo>
                  <a:lnTo>
                    <a:pt x="914003" y="885824"/>
                  </a:lnTo>
                  <a:lnTo>
                    <a:pt x="915877" y="884433"/>
                  </a:lnTo>
                  <a:lnTo>
                    <a:pt x="952486" y="851956"/>
                  </a:lnTo>
                  <a:lnTo>
                    <a:pt x="986138" y="816432"/>
                  </a:lnTo>
                  <a:lnTo>
                    <a:pt x="1016621" y="778075"/>
                  </a:lnTo>
                  <a:lnTo>
                    <a:pt x="1043725" y="737100"/>
                  </a:lnTo>
                  <a:lnTo>
                    <a:pt x="1067238" y="693719"/>
                  </a:lnTo>
                  <a:lnTo>
                    <a:pt x="1086950" y="648148"/>
                  </a:lnTo>
                  <a:lnTo>
                    <a:pt x="1102649" y="600599"/>
                  </a:lnTo>
                  <a:lnTo>
                    <a:pt x="1114124" y="551288"/>
                  </a:lnTo>
                  <a:lnTo>
                    <a:pt x="1121163" y="500427"/>
                  </a:lnTo>
                  <a:lnTo>
                    <a:pt x="1123557" y="448231"/>
                  </a:lnTo>
                  <a:lnTo>
                    <a:pt x="1121263" y="397099"/>
                  </a:lnTo>
                  <a:lnTo>
                    <a:pt x="1114508" y="347251"/>
                  </a:lnTo>
                  <a:lnTo>
                    <a:pt x="1103490" y="298886"/>
                  </a:lnTo>
                  <a:lnTo>
                    <a:pt x="1088408" y="252204"/>
                  </a:lnTo>
                  <a:lnTo>
                    <a:pt x="1069460" y="207406"/>
                  </a:lnTo>
                  <a:lnTo>
                    <a:pt x="1046846" y="164692"/>
                  </a:lnTo>
                  <a:lnTo>
                    <a:pt x="1020764" y="124261"/>
                  </a:lnTo>
                  <a:lnTo>
                    <a:pt x="991413" y="86315"/>
                  </a:lnTo>
                  <a:lnTo>
                    <a:pt x="983260" y="77447"/>
                  </a:lnTo>
                  <a:lnTo>
                    <a:pt x="948059" y="77447"/>
                  </a:lnTo>
                  <a:lnTo>
                    <a:pt x="948059" y="61986"/>
                  </a:lnTo>
                  <a:close/>
                </a:path>
                <a:path w="1123950" h="950594">
                  <a:moveTo>
                    <a:pt x="256478" y="882230"/>
                  </a:moveTo>
                  <a:lnTo>
                    <a:pt x="254352" y="882230"/>
                  </a:lnTo>
                  <a:lnTo>
                    <a:pt x="257367" y="882912"/>
                  </a:lnTo>
                  <a:lnTo>
                    <a:pt x="256478" y="882230"/>
                  </a:lnTo>
                  <a:close/>
                </a:path>
                <a:path w="1123950" h="950594">
                  <a:moveTo>
                    <a:pt x="939973" y="70071"/>
                  </a:moveTo>
                  <a:lnTo>
                    <a:pt x="936404" y="70071"/>
                  </a:lnTo>
                  <a:lnTo>
                    <a:pt x="935333" y="71029"/>
                  </a:lnTo>
                  <a:lnTo>
                    <a:pt x="939855" y="77447"/>
                  </a:lnTo>
                  <a:lnTo>
                    <a:pt x="941242" y="77447"/>
                  </a:lnTo>
                  <a:lnTo>
                    <a:pt x="937125" y="72920"/>
                  </a:lnTo>
                  <a:lnTo>
                    <a:pt x="939973" y="70071"/>
                  </a:lnTo>
                  <a:close/>
                </a:path>
                <a:path w="1123950" h="950594">
                  <a:moveTo>
                    <a:pt x="959031" y="51094"/>
                  </a:moveTo>
                  <a:lnTo>
                    <a:pt x="960494" y="53073"/>
                  </a:lnTo>
                  <a:lnTo>
                    <a:pt x="948513" y="61532"/>
                  </a:lnTo>
                  <a:lnTo>
                    <a:pt x="948059" y="61986"/>
                  </a:lnTo>
                  <a:lnTo>
                    <a:pt x="948059" y="77447"/>
                  </a:lnTo>
                  <a:lnTo>
                    <a:pt x="983260" y="77447"/>
                  </a:lnTo>
                  <a:lnTo>
                    <a:pt x="959031" y="51094"/>
                  </a:lnTo>
                  <a:close/>
                </a:path>
                <a:path w="1123950" h="950594">
                  <a:moveTo>
                    <a:pt x="180805" y="56702"/>
                  </a:moveTo>
                  <a:lnTo>
                    <a:pt x="180805" y="72152"/>
                  </a:lnTo>
                  <a:lnTo>
                    <a:pt x="186183" y="72152"/>
                  </a:lnTo>
                  <a:lnTo>
                    <a:pt x="189834" y="69707"/>
                  </a:lnTo>
                  <a:lnTo>
                    <a:pt x="192153" y="67222"/>
                  </a:lnTo>
                  <a:lnTo>
                    <a:pt x="180805" y="56702"/>
                  </a:lnTo>
                  <a:close/>
                </a:path>
                <a:path w="1123950" h="950594">
                  <a:moveTo>
                    <a:pt x="189834" y="69707"/>
                  </a:moveTo>
                  <a:lnTo>
                    <a:pt x="186183" y="72152"/>
                  </a:lnTo>
                  <a:lnTo>
                    <a:pt x="187552" y="72152"/>
                  </a:lnTo>
                  <a:lnTo>
                    <a:pt x="189834" y="69707"/>
                  </a:lnTo>
                  <a:close/>
                </a:path>
                <a:path w="1123950" h="950594">
                  <a:moveTo>
                    <a:pt x="936404" y="70071"/>
                  </a:moveTo>
                  <a:lnTo>
                    <a:pt x="935369" y="70792"/>
                  </a:lnTo>
                  <a:lnTo>
                    <a:pt x="935331" y="71026"/>
                  </a:lnTo>
                  <a:lnTo>
                    <a:pt x="936404" y="70071"/>
                  </a:lnTo>
                  <a:close/>
                </a:path>
                <a:path w="1123950" h="950594">
                  <a:moveTo>
                    <a:pt x="919918" y="30934"/>
                  </a:moveTo>
                  <a:lnTo>
                    <a:pt x="561837" y="30934"/>
                  </a:lnTo>
                  <a:lnTo>
                    <a:pt x="625287" y="31616"/>
                  </a:lnTo>
                  <a:lnTo>
                    <a:pt x="685405" y="33606"/>
                  </a:lnTo>
                  <a:lnTo>
                    <a:pt x="741313" y="36785"/>
                  </a:lnTo>
                  <a:lnTo>
                    <a:pt x="792135" y="41031"/>
                  </a:lnTo>
                  <a:lnTo>
                    <a:pt x="836992" y="46225"/>
                  </a:lnTo>
                  <a:lnTo>
                    <a:pt x="875008" y="52246"/>
                  </a:lnTo>
                  <a:lnTo>
                    <a:pt x="916836" y="62341"/>
                  </a:lnTo>
                  <a:lnTo>
                    <a:pt x="935300" y="70840"/>
                  </a:lnTo>
                  <a:lnTo>
                    <a:pt x="936404" y="70071"/>
                  </a:lnTo>
                  <a:lnTo>
                    <a:pt x="939973" y="70071"/>
                  </a:lnTo>
                  <a:lnTo>
                    <a:pt x="948059" y="61986"/>
                  </a:lnTo>
                  <a:lnTo>
                    <a:pt x="947869" y="61986"/>
                  </a:lnTo>
                  <a:lnTo>
                    <a:pt x="947869" y="46513"/>
                  </a:lnTo>
                  <a:lnTo>
                    <a:pt x="955646" y="46513"/>
                  </a:lnTo>
                  <a:lnTo>
                    <a:pt x="955174" y="45875"/>
                  </a:lnTo>
                  <a:lnTo>
                    <a:pt x="948567" y="42163"/>
                  </a:lnTo>
                  <a:lnTo>
                    <a:pt x="940683" y="38440"/>
                  </a:lnTo>
                  <a:lnTo>
                    <a:pt x="934449" y="35811"/>
                  </a:lnTo>
                  <a:lnTo>
                    <a:pt x="927617" y="33345"/>
                  </a:lnTo>
                  <a:lnTo>
                    <a:pt x="919918" y="30934"/>
                  </a:lnTo>
                  <a:close/>
                </a:path>
                <a:path w="1123950" h="950594">
                  <a:moveTo>
                    <a:pt x="330558" y="41241"/>
                  </a:moveTo>
                  <a:lnTo>
                    <a:pt x="181479" y="41241"/>
                  </a:lnTo>
                  <a:lnTo>
                    <a:pt x="181479" y="56702"/>
                  </a:lnTo>
                  <a:lnTo>
                    <a:pt x="180805" y="56702"/>
                  </a:lnTo>
                  <a:lnTo>
                    <a:pt x="192153" y="67222"/>
                  </a:lnTo>
                  <a:lnTo>
                    <a:pt x="189834" y="69707"/>
                  </a:lnTo>
                  <a:lnTo>
                    <a:pt x="192661" y="67813"/>
                  </a:lnTo>
                  <a:lnTo>
                    <a:pt x="232614" y="55449"/>
                  </a:lnTo>
                  <a:lnTo>
                    <a:pt x="291991" y="45487"/>
                  </a:lnTo>
                  <a:lnTo>
                    <a:pt x="315948" y="42636"/>
                  </a:lnTo>
                  <a:lnTo>
                    <a:pt x="330558" y="41241"/>
                  </a:lnTo>
                  <a:close/>
                </a:path>
                <a:path w="1123950" h="950594">
                  <a:moveTo>
                    <a:pt x="164647" y="51395"/>
                  </a:moveTo>
                  <a:lnTo>
                    <a:pt x="164267" y="51809"/>
                  </a:lnTo>
                  <a:lnTo>
                    <a:pt x="175592" y="62341"/>
                  </a:lnTo>
                  <a:lnTo>
                    <a:pt x="164647" y="51395"/>
                  </a:lnTo>
                  <a:close/>
                </a:path>
                <a:path w="1123950" h="950594">
                  <a:moveTo>
                    <a:pt x="177939" y="51395"/>
                  </a:moveTo>
                  <a:lnTo>
                    <a:pt x="164647" y="51395"/>
                  </a:lnTo>
                  <a:lnTo>
                    <a:pt x="175592" y="62341"/>
                  </a:lnTo>
                  <a:lnTo>
                    <a:pt x="180805" y="62341"/>
                  </a:lnTo>
                  <a:lnTo>
                    <a:pt x="180805" y="56702"/>
                  </a:lnTo>
                  <a:lnTo>
                    <a:pt x="181479" y="56702"/>
                  </a:lnTo>
                  <a:lnTo>
                    <a:pt x="177939" y="51395"/>
                  </a:lnTo>
                  <a:close/>
                </a:path>
                <a:path w="1123950" h="950594">
                  <a:moveTo>
                    <a:pt x="954453" y="46513"/>
                  </a:moveTo>
                  <a:lnTo>
                    <a:pt x="947869" y="46513"/>
                  </a:lnTo>
                  <a:lnTo>
                    <a:pt x="947869" y="61986"/>
                  </a:lnTo>
                  <a:lnTo>
                    <a:pt x="948513" y="61532"/>
                  </a:lnTo>
                  <a:lnTo>
                    <a:pt x="958992" y="51052"/>
                  </a:lnTo>
                  <a:lnTo>
                    <a:pt x="954453" y="46513"/>
                  </a:lnTo>
                  <a:close/>
                </a:path>
                <a:path w="1123950" h="950594">
                  <a:moveTo>
                    <a:pt x="948513" y="61532"/>
                  </a:moveTo>
                  <a:lnTo>
                    <a:pt x="947869" y="61986"/>
                  </a:lnTo>
                  <a:lnTo>
                    <a:pt x="948059" y="61986"/>
                  </a:lnTo>
                  <a:lnTo>
                    <a:pt x="948513" y="61532"/>
                  </a:lnTo>
                  <a:close/>
                </a:path>
                <a:path w="1123950" h="950594">
                  <a:moveTo>
                    <a:pt x="958992" y="51052"/>
                  </a:moveTo>
                  <a:lnTo>
                    <a:pt x="948513" y="61532"/>
                  </a:lnTo>
                  <a:lnTo>
                    <a:pt x="960494" y="53073"/>
                  </a:lnTo>
                  <a:lnTo>
                    <a:pt x="958992" y="51052"/>
                  </a:lnTo>
                  <a:close/>
                </a:path>
                <a:path w="1123950" h="950594">
                  <a:moveTo>
                    <a:pt x="561837" y="0"/>
                  </a:moveTo>
                  <a:lnTo>
                    <a:pt x="500978" y="623"/>
                  </a:lnTo>
                  <a:lnTo>
                    <a:pt x="443079" y="2432"/>
                  </a:lnTo>
                  <a:lnTo>
                    <a:pt x="388825" y="5335"/>
                  </a:lnTo>
                  <a:lnTo>
                    <a:pt x="338904" y="9243"/>
                  </a:lnTo>
                  <a:lnTo>
                    <a:pt x="293962" y="14073"/>
                  </a:lnTo>
                  <a:lnTo>
                    <a:pt x="254711" y="19723"/>
                  </a:lnTo>
                  <a:lnTo>
                    <a:pt x="195226" y="33546"/>
                  </a:lnTo>
                  <a:lnTo>
                    <a:pt x="172909" y="43853"/>
                  </a:lnTo>
                  <a:lnTo>
                    <a:pt x="181479" y="56702"/>
                  </a:lnTo>
                  <a:lnTo>
                    <a:pt x="181479" y="41241"/>
                  </a:lnTo>
                  <a:lnTo>
                    <a:pt x="330558" y="41241"/>
                  </a:lnTo>
                  <a:lnTo>
                    <a:pt x="404214" y="35366"/>
                  </a:lnTo>
                  <a:lnTo>
                    <a:pt x="453946" y="32952"/>
                  </a:lnTo>
                  <a:lnTo>
                    <a:pt x="506672" y="31450"/>
                  </a:lnTo>
                  <a:lnTo>
                    <a:pt x="919918" y="30934"/>
                  </a:lnTo>
                  <a:lnTo>
                    <a:pt x="912077" y="28747"/>
                  </a:lnTo>
                  <a:lnTo>
                    <a:pt x="873501" y="20558"/>
                  </a:lnTo>
                  <a:lnTo>
                    <a:pt x="825492" y="13593"/>
                  </a:lnTo>
                  <a:lnTo>
                    <a:pt x="781000" y="8929"/>
                  </a:lnTo>
                  <a:lnTo>
                    <a:pt x="731741" y="5152"/>
                  </a:lnTo>
                  <a:lnTo>
                    <a:pt x="678363" y="2347"/>
                  </a:lnTo>
                  <a:lnTo>
                    <a:pt x="621513" y="601"/>
                  </a:lnTo>
                  <a:lnTo>
                    <a:pt x="561837" y="0"/>
                  </a:lnTo>
                  <a:close/>
                </a:path>
                <a:path w="1123950" h="950594">
                  <a:moveTo>
                    <a:pt x="176835" y="41241"/>
                  </a:moveTo>
                  <a:lnTo>
                    <a:pt x="174056" y="41241"/>
                  </a:lnTo>
                  <a:lnTo>
                    <a:pt x="164262" y="51814"/>
                  </a:lnTo>
                  <a:lnTo>
                    <a:pt x="164647" y="51395"/>
                  </a:lnTo>
                  <a:lnTo>
                    <a:pt x="177939" y="51395"/>
                  </a:lnTo>
                  <a:lnTo>
                    <a:pt x="172909" y="43853"/>
                  </a:lnTo>
                  <a:lnTo>
                    <a:pt x="176835" y="41241"/>
                  </a:lnTo>
                  <a:close/>
                </a:path>
                <a:path w="1123950" h="950594">
                  <a:moveTo>
                    <a:pt x="955646" y="46513"/>
                  </a:moveTo>
                  <a:lnTo>
                    <a:pt x="954453" y="46513"/>
                  </a:lnTo>
                  <a:lnTo>
                    <a:pt x="959031" y="51094"/>
                  </a:lnTo>
                  <a:lnTo>
                    <a:pt x="955646" y="465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4" name="object 64"/>
          <p:cNvGrpSpPr/>
          <p:nvPr/>
        </p:nvGrpSpPr>
        <p:grpSpPr>
          <a:xfrm>
            <a:off x="9417067" y="10861325"/>
            <a:ext cx="2154555" cy="1584960"/>
            <a:chOff x="9417067" y="10861325"/>
            <a:chExt cx="2154555" cy="1584960"/>
          </a:xfrm>
        </p:grpSpPr>
        <p:sp>
          <p:nvSpPr>
            <p:cNvPr id="65" name="object 65"/>
            <p:cNvSpPr/>
            <p:nvPr/>
          </p:nvSpPr>
          <p:spPr>
            <a:xfrm>
              <a:off x="9571914" y="10950723"/>
              <a:ext cx="1536065" cy="889635"/>
            </a:xfrm>
            <a:custGeom>
              <a:avLst/>
              <a:gdLst/>
              <a:ahLst/>
              <a:cxnLst/>
              <a:rect l="l" t="t" r="r" b="b"/>
              <a:pathLst>
                <a:path w="1536065" h="889634">
                  <a:moveTo>
                    <a:pt x="1535996" y="889382"/>
                  </a:moveTo>
                  <a:lnTo>
                    <a:pt x="1481964" y="858173"/>
                  </a:lnTo>
                  <a:lnTo>
                    <a:pt x="1430876" y="828658"/>
                  </a:lnTo>
                  <a:lnTo>
                    <a:pt x="1382599" y="800762"/>
                  </a:lnTo>
                  <a:lnTo>
                    <a:pt x="1337004" y="774408"/>
                  </a:lnTo>
                  <a:lnTo>
                    <a:pt x="1293960" y="749523"/>
                  </a:lnTo>
                  <a:lnTo>
                    <a:pt x="1253335" y="726030"/>
                  </a:lnTo>
                  <a:lnTo>
                    <a:pt x="1215000" y="703855"/>
                  </a:lnTo>
                  <a:lnTo>
                    <a:pt x="1178822" y="682922"/>
                  </a:lnTo>
                  <a:lnTo>
                    <a:pt x="1144672" y="663156"/>
                  </a:lnTo>
                  <a:lnTo>
                    <a:pt x="1081931" y="626823"/>
                  </a:lnTo>
                  <a:lnTo>
                    <a:pt x="1025730" y="594254"/>
                  </a:lnTo>
                  <a:lnTo>
                    <a:pt x="975023" y="564847"/>
                  </a:lnTo>
                  <a:lnTo>
                    <a:pt x="928764" y="537999"/>
                  </a:lnTo>
                  <a:lnTo>
                    <a:pt x="885906" y="513109"/>
                  </a:lnTo>
                  <a:lnTo>
                    <a:pt x="845402" y="489575"/>
                  </a:lnTo>
                  <a:lnTo>
                    <a:pt x="806208" y="466794"/>
                  </a:lnTo>
                  <a:lnTo>
                    <a:pt x="786774" y="455498"/>
                  </a:lnTo>
                  <a:lnTo>
                    <a:pt x="767276" y="444164"/>
                  </a:lnTo>
                  <a:lnTo>
                    <a:pt x="727560" y="421082"/>
                  </a:lnTo>
                  <a:lnTo>
                    <a:pt x="686013" y="396947"/>
                  </a:lnTo>
                  <a:lnTo>
                    <a:pt x="641591" y="371157"/>
                  </a:lnTo>
                  <a:lnTo>
                    <a:pt x="593245" y="343109"/>
                  </a:lnTo>
                  <a:lnTo>
                    <a:pt x="539930" y="312201"/>
                  </a:lnTo>
                  <a:lnTo>
                    <a:pt x="480600" y="277831"/>
                  </a:lnTo>
                  <a:lnTo>
                    <a:pt x="414207" y="239396"/>
                  </a:lnTo>
                  <a:lnTo>
                    <a:pt x="378036" y="218467"/>
                  </a:lnTo>
                  <a:lnTo>
                    <a:pt x="339707" y="196295"/>
                  </a:lnTo>
                  <a:lnTo>
                    <a:pt x="299090" y="172807"/>
                  </a:lnTo>
                  <a:lnTo>
                    <a:pt x="256053" y="147926"/>
                  </a:lnTo>
                  <a:lnTo>
                    <a:pt x="210466" y="121577"/>
                  </a:lnTo>
                  <a:lnTo>
                    <a:pt x="162197" y="93685"/>
                  </a:lnTo>
                  <a:lnTo>
                    <a:pt x="111118" y="64175"/>
                  </a:lnTo>
                  <a:lnTo>
                    <a:pt x="57095" y="32972"/>
                  </a:lnTo>
                  <a:lnTo>
                    <a:pt x="0" y="0"/>
                  </a:lnTo>
                </a:path>
              </a:pathLst>
            </a:custGeom>
            <a:ln w="44988">
              <a:solidFill>
                <a:srgbClr val="5E257A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9514987" y="1091785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5E25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9417067" y="10861325"/>
              <a:ext cx="201295" cy="156845"/>
            </a:xfrm>
            <a:custGeom>
              <a:avLst/>
              <a:gdLst/>
              <a:ahLst/>
              <a:cxnLst/>
              <a:rect l="l" t="t" r="r" b="b"/>
              <a:pathLst>
                <a:path w="201295" h="156845">
                  <a:moveTo>
                    <a:pt x="0" y="0"/>
                  </a:moveTo>
                  <a:lnTo>
                    <a:pt x="131242" y="156384"/>
                  </a:lnTo>
                  <a:lnTo>
                    <a:pt x="97920" y="56537"/>
                  </a:lnTo>
                  <a:lnTo>
                    <a:pt x="201053" y="354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E25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1221765" y="1190585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5E25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9986422" y="10861325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59" h="1584959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5E25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10696664" y="11243754"/>
              <a:ext cx="337185" cy="581025"/>
            </a:xfrm>
            <a:custGeom>
              <a:avLst/>
              <a:gdLst/>
              <a:ahLst/>
              <a:cxnLst/>
              <a:rect l="l" t="t" r="r" b="b"/>
              <a:pathLst>
                <a:path w="337184" h="581025">
                  <a:moveTo>
                    <a:pt x="336829" y="544779"/>
                  </a:moveTo>
                  <a:lnTo>
                    <a:pt x="336626" y="526745"/>
                  </a:lnTo>
                  <a:lnTo>
                    <a:pt x="287959" y="303606"/>
                  </a:lnTo>
                  <a:lnTo>
                    <a:pt x="280784" y="287058"/>
                  </a:lnTo>
                  <a:lnTo>
                    <a:pt x="275640" y="282117"/>
                  </a:lnTo>
                  <a:lnTo>
                    <a:pt x="275831" y="277685"/>
                  </a:lnTo>
                  <a:lnTo>
                    <a:pt x="268554" y="259829"/>
                  </a:lnTo>
                  <a:lnTo>
                    <a:pt x="97447" y="18237"/>
                  </a:lnTo>
                  <a:lnTo>
                    <a:pt x="83007" y="5499"/>
                  </a:lnTo>
                  <a:lnTo>
                    <a:pt x="64465" y="0"/>
                  </a:lnTo>
                  <a:lnTo>
                    <a:pt x="44170" y="1917"/>
                  </a:lnTo>
                  <a:lnTo>
                    <a:pt x="24472" y="11518"/>
                  </a:lnTo>
                  <a:lnTo>
                    <a:pt x="9144" y="27317"/>
                  </a:lnTo>
                  <a:lnTo>
                    <a:pt x="787" y="46113"/>
                  </a:lnTo>
                  <a:lnTo>
                    <a:pt x="0" y="65595"/>
                  </a:lnTo>
                  <a:lnTo>
                    <a:pt x="7327" y="83451"/>
                  </a:lnTo>
                  <a:lnTo>
                    <a:pt x="178409" y="325018"/>
                  </a:lnTo>
                  <a:lnTo>
                    <a:pt x="192824" y="337743"/>
                  </a:lnTo>
                  <a:lnTo>
                    <a:pt x="203187" y="340829"/>
                  </a:lnTo>
                  <a:lnTo>
                    <a:pt x="247904" y="545833"/>
                  </a:lnTo>
                  <a:lnTo>
                    <a:pt x="255079" y="562381"/>
                  </a:lnTo>
                  <a:lnTo>
                    <a:pt x="267601" y="574446"/>
                  </a:lnTo>
                  <a:lnTo>
                    <a:pt x="283730" y="580923"/>
                  </a:lnTo>
                  <a:lnTo>
                    <a:pt x="301739" y="580669"/>
                  </a:lnTo>
                  <a:lnTo>
                    <a:pt x="318249" y="573455"/>
                  </a:lnTo>
                  <a:lnTo>
                    <a:pt x="330327" y="560920"/>
                  </a:lnTo>
                  <a:lnTo>
                    <a:pt x="336829" y="54477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0576180" y="11104743"/>
              <a:ext cx="166242" cy="166219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0697515" y="11279237"/>
              <a:ext cx="250190" cy="549275"/>
            </a:xfrm>
            <a:custGeom>
              <a:avLst/>
              <a:gdLst/>
              <a:ahLst/>
              <a:cxnLst/>
              <a:rect l="l" t="t" r="r" b="b"/>
              <a:pathLst>
                <a:path w="250190" h="549275">
                  <a:moveTo>
                    <a:pt x="102946" y="259854"/>
                  </a:moveTo>
                  <a:lnTo>
                    <a:pt x="75209" y="33058"/>
                  </a:lnTo>
                  <a:lnTo>
                    <a:pt x="47980" y="1181"/>
                  </a:lnTo>
                  <a:lnTo>
                    <a:pt x="32943" y="0"/>
                  </a:lnTo>
                  <a:lnTo>
                    <a:pt x="18707" y="4775"/>
                  </a:lnTo>
                  <a:lnTo>
                    <a:pt x="7772" y="14312"/>
                  </a:lnTo>
                  <a:lnTo>
                    <a:pt x="1193" y="27228"/>
                  </a:lnTo>
                  <a:lnTo>
                    <a:pt x="0" y="42214"/>
                  </a:lnTo>
                  <a:lnTo>
                    <a:pt x="27825" y="269024"/>
                  </a:lnTo>
                  <a:lnTo>
                    <a:pt x="32524" y="283298"/>
                  </a:lnTo>
                  <a:lnTo>
                    <a:pt x="42037" y="294271"/>
                  </a:lnTo>
                  <a:lnTo>
                    <a:pt x="54991" y="300875"/>
                  </a:lnTo>
                  <a:lnTo>
                    <a:pt x="70027" y="302056"/>
                  </a:lnTo>
                  <a:lnTo>
                    <a:pt x="84226" y="297294"/>
                  </a:lnTo>
                  <a:lnTo>
                    <a:pt x="95173" y="287769"/>
                  </a:lnTo>
                  <a:lnTo>
                    <a:pt x="101777" y="274840"/>
                  </a:lnTo>
                  <a:lnTo>
                    <a:pt x="102946" y="259854"/>
                  </a:lnTo>
                  <a:close/>
                </a:path>
                <a:path w="250190" h="549275">
                  <a:moveTo>
                    <a:pt x="250151" y="306108"/>
                  </a:moveTo>
                  <a:lnTo>
                    <a:pt x="248259" y="288836"/>
                  </a:lnTo>
                  <a:lnTo>
                    <a:pt x="240042" y="273545"/>
                  </a:lnTo>
                  <a:lnTo>
                    <a:pt x="226110" y="262166"/>
                  </a:lnTo>
                  <a:lnTo>
                    <a:pt x="208724" y="257149"/>
                  </a:lnTo>
                  <a:lnTo>
                    <a:pt x="191401" y="259067"/>
                  </a:lnTo>
                  <a:lnTo>
                    <a:pt x="176110" y="267309"/>
                  </a:lnTo>
                  <a:lnTo>
                    <a:pt x="164795" y="281254"/>
                  </a:lnTo>
                  <a:lnTo>
                    <a:pt x="59855" y="482676"/>
                  </a:lnTo>
                  <a:lnTo>
                    <a:pt x="54813" y="500011"/>
                  </a:lnTo>
                  <a:lnTo>
                    <a:pt x="56730" y="517334"/>
                  </a:lnTo>
                  <a:lnTo>
                    <a:pt x="65011" y="532663"/>
                  </a:lnTo>
                  <a:lnTo>
                    <a:pt x="79044" y="543991"/>
                  </a:lnTo>
                  <a:lnTo>
                    <a:pt x="96253" y="549033"/>
                  </a:lnTo>
                  <a:lnTo>
                    <a:pt x="113512" y="547128"/>
                  </a:lnTo>
                  <a:lnTo>
                    <a:pt x="128803" y="538861"/>
                  </a:lnTo>
                  <a:lnTo>
                    <a:pt x="140157" y="524827"/>
                  </a:lnTo>
                  <a:lnTo>
                    <a:pt x="245110" y="323392"/>
                  </a:lnTo>
                  <a:lnTo>
                    <a:pt x="250151" y="30610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0645816" y="11509512"/>
              <a:ext cx="154052" cy="21381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0720977" y="11243840"/>
              <a:ext cx="297815" cy="126364"/>
            </a:xfrm>
            <a:custGeom>
              <a:avLst/>
              <a:gdLst/>
              <a:ahLst/>
              <a:cxnLst/>
              <a:rect l="l" t="t" r="r" b="b"/>
              <a:pathLst>
                <a:path w="297815" h="126365">
                  <a:moveTo>
                    <a:pt x="30751" y="0"/>
                  </a:moveTo>
                  <a:lnTo>
                    <a:pt x="17209" y="5214"/>
                  </a:lnTo>
                  <a:lnTo>
                    <a:pt x="6621" y="15147"/>
                  </a:lnTo>
                  <a:lnTo>
                    <a:pt x="440" y="28871"/>
                  </a:lnTo>
                  <a:lnTo>
                    <a:pt x="0" y="43868"/>
                  </a:lnTo>
                  <a:lnTo>
                    <a:pt x="5205" y="57401"/>
                  </a:lnTo>
                  <a:lnTo>
                    <a:pt x="15129" y="68002"/>
                  </a:lnTo>
                  <a:lnTo>
                    <a:pt x="28845" y="74203"/>
                  </a:lnTo>
                  <a:lnTo>
                    <a:pt x="251565" y="125444"/>
                  </a:lnTo>
                  <a:lnTo>
                    <a:pt x="266568" y="125889"/>
                  </a:lnTo>
                  <a:lnTo>
                    <a:pt x="280107" y="120672"/>
                  </a:lnTo>
                  <a:lnTo>
                    <a:pt x="290696" y="110733"/>
                  </a:lnTo>
                  <a:lnTo>
                    <a:pt x="296850" y="97016"/>
                  </a:lnTo>
                  <a:lnTo>
                    <a:pt x="297285" y="81999"/>
                  </a:lnTo>
                  <a:lnTo>
                    <a:pt x="292084" y="68465"/>
                  </a:lnTo>
                  <a:lnTo>
                    <a:pt x="282184" y="57868"/>
                  </a:lnTo>
                  <a:lnTo>
                    <a:pt x="268516" y="51661"/>
                  </a:lnTo>
                  <a:lnTo>
                    <a:pt x="45795" y="431"/>
                  </a:lnTo>
                  <a:lnTo>
                    <a:pt x="307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0946245" y="11296523"/>
              <a:ext cx="178918" cy="196780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0369996" y="11348233"/>
              <a:ext cx="893444" cy="537845"/>
            </a:xfrm>
            <a:custGeom>
              <a:avLst/>
              <a:gdLst/>
              <a:ahLst/>
              <a:cxnLst/>
              <a:rect l="l" t="t" r="r" b="b"/>
              <a:pathLst>
                <a:path w="893445" h="537845">
                  <a:moveTo>
                    <a:pt x="893188" y="0"/>
                  </a:moveTo>
                  <a:lnTo>
                    <a:pt x="0" y="537239"/>
                  </a:lnTo>
                </a:path>
              </a:pathLst>
            </a:custGeom>
            <a:ln w="1544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0752328" y="11735968"/>
              <a:ext cx="362585" cy="317500"/>
            </a:xfrm>
            <a:custGeom>
              <a:avLst/>
              <a:gdLst/>
              <a:ahLst/>
              <a:cxnLst/>
              <a:rect l="l" t="t" r="r" b="b"/>
              <a:pathLst>
                <a:path w="362584" h="317500">
                  <a:moveTo>
                    <a:pt x="108534" y="268135"/>
                  </a:moveTo>
                  <a:lnTo>
                    <a:pt x="90284" y="41757"/>
                  </a:lnTo>
                  <a:lnTo>
                    <a:pt x="59563" y="2184"/>
                  </a:lnTo>
                  <a:lnTo>
                    <a:pt x="41783" y="0"/>
                  </a:lnTo>
                  <a:lnTo>
                    <a:pt x="24409" y="4889"/>
                  </a:lnTo>
                  <a:lnTo>
                    <a:pt x="10769" y="15684"/>
                  </a:lnTo>
                  <a:lnTo>
                    <a:pt x="2184" y="30797"/>
                  </a:lnTo>
                  <a:lnTo>
                    <a:pt x="0" y="48641"/>
                  </a:lnTo>
                  <a:lnTo>
                    <a:pt x="18072" y="275107"/>
                  </a:lnTo>
                  <a:lnTo>
                    <a:pt x="22948" y="292417"/>
                  </a:lnTo>
                  <a:lnTo>
                    <a:pt x="33756" y="306031"/>
                  </a:lnTo>
                  <a:lnTo>
                    <a:pt x="48907" y="314617"/>
                  </a:lnTo>
                  <a:lnTo>
                    <a:pt x="66776" y="316852"/>
                  </a:lnTo>
                  <a:lnTo>
                    <a:pt x="84074" y="311962"/>
                  </a:lnTo>
                  <a:lnTo>
                    <a:pt x="97688" y="301167"/>
                  </a:lnTo>
                  <a:lnTo>
                    <a:pt x="106273" y="286042"/>
                  </a:lnTo>
                  <a:lnTo>
                    <a:pt x="108534" y="268135"/>
                  </a:lnTo>
                  <a:close/>
                </a:path>
                <a:path w="362584" h="317500">
                  <a:moveTo>
                    <a:pt x="362445" y="274789"/>
                  </a:moveTo>
                  <a:lnTo>
                    <a:pt x="283578" y="43002"/>
                  </a:lnTo>
                  <a:lnTo>
                    <a:pt x="243547" y="12839"/>
                  </a:lnTo>
                  <a:lnTo>
                    <a:pt x="225691" y="15367"/>
                  </a:lnTo>
                  <a:lnTo>
                    <a:pt x="210223" y="24612"/>
                  </a:lnTo>
                  <a:lnTo>
                    <a:pt x="199872" y="38569"/>
                  </a:lnTo>
                  <a:lnTo>
                    <a:pt x="195516" y="55372"/>
                  </a:lnTo>
                  <a:lnTo>
                    <a:pt x="198018" y="73190"/>
                  </a:lnTo>
                  <a:lnTo>
                    <a:pt x="274447" y="287108"/>
                  </a:lnTo>
                  <a:lnTo>
                    <a:pt x="283641" y="302564"/>
                  </a:lnTo>
                  <a:lnTo>
                    <a:pt x="297586" y="312915"/>
                  </a:lnTo>
                  <a:lnTo>
                    <a:pt x="314401" y="317284"/>
                  </a:lnTo>
                  <a:lnTo>
                    <a:pt x="332257" y="314782"/>
                  </a:lnTo>
                  <a:lnTo>
                    <a:pt x="347713" y="305549"/>
                  </a:lnTo>
                  <a:lnTo>
                    <a:pt x="358076" y="291604"/>
                  </a:lnTo>
                  <a:lnTo>
                    <a:pt x="362445" y="27478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0279085" y="12033500"/>
              <a:ext cx="285115" cy="0"/>
            </a:xfrm>
            <a:custGeom>
              <a:avLst/>
              <a:gdLst/>
              <a:ahLst/>
              <a:cxnLst/>
              <a:rect l="l" t="t" r="r" b="b"/>
              <a:pathLst>
                <a:path w="285115">
                  <a:moveTo>
                    <a:pt x="0" y="0"/>
                  </a:moveTo>
                  <a:lnTo>
                    <a:pt x="284778" y="0"/>
                  </a:lnTo>
                </a:path>
              </a:pathLst>
            </a:custGeom>
            <a:ln w="1931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0305350" y="11715707"/>
              <a:ext cx="226060" cy="248920"/>
            </a:xfrm>
            <a:custGeom>
              <a:avLst/>
              <a:gdLst/>
              <a:ahLst/>
              <a:cxnLst/>
              <a:rect l="l" t="t" r="r" b="b"/>
              <a:pathLst>
                <a:path w="226059" h="248920">
                  <a:moveTo>
                    <a:pt x="211515" y="0"/>
                  </a:moveTo>
                  <a:lnTo>
                    <a:pt x="3581" y="164977"/>
                  </a:lnTo>
                  <a:lnTo>
                    <a:pt x="0" y="248749"/>
                  </a:lnTo>
                  <a:lnTo>
                    <a:pt x="225640" y="145084"/>
                  </a:lnTo>
                  <a:lnTo>
                    <a:pt x="2115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0" name="object 80"/>
          <p:cNvGrpSpPr/>
          <p:nvPr/>
        </p:nvGrpSpPr>
        <p:grpSpPr>
          <a:xfrm>
            <a:off x="9500956" y="8615085"/>
            <a:ext cx="2680970" cy="1584960"/>
            <a:chOff x="9500956" y="8615085"/>
            <a:chExt cx="2680970" cy="1584960"/>
          </a:xfrm>
        </p:grpSpPr>
        <p:sp>
          <p:nvSpPr>
            <p:cNvPr id="81" name="object 81"/>
            <p:cNvSpPr/>
            <p:nvPr/>
          </p:nvSpPr>
          <p:spPr>
            <a:xfrm>
              <a:off x="9681005" y="9420578"/>
              <a:ext cx="2344420" cy="7620"/>
            </a:xfrm>
            <a:custGeom>
              <a:avLst/>
              <a:gdLst/>
              <a:ahLst/>
              <a:cxnLst/>
              <a:rect l="l" t="t" r="r" b="b"/>
              <a:pathLst>
                <a:path w="2344420" h="7620">
                  <a:moveTo>
                    <a:pt x="-22494" y="3770"/>
                  </a:moveTo>
                  <a:lnTo>
                    <a:pt x="2366548" y="3770"/>
                  </a:lnTo>
                </a:path>
              </a:pathLst>
            </a:custGeom>
            <a:ln w="52530">
              <a:solidFill>
                <a:srgbClr val="24245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9614007" y="9420578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24245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9500956" y="9350766"/>
              <a:ext cx="192405" cy="139700"/>
            </a:xfrm>
            <a:custGeom>
              <a:avLst/>
              <a:gdLst/>
              <a:ahLst/>
              <a:cxnLst/>
              <a:rect l="l" t="t" r="r" b="b"/>
              <a:pathLst>
                <a:path w="192404" h="139700">
                  <a:moveTo>
                    <a:pt x="191845" y="0"/>
                  </a:moveTo>
                  <a:lnTo>
                    <a:pt x="0" y="69811"/>
                  </a:lnTo>
                  <a:lnTo>
                    <a:pt x="191845" y="139623"/>
                  </a:lnTo>
                  <a:lnTo>
                    <a:pt x="113074" y="69811"/>
                  </a:lnTo>
                  <a:lnTo>
                    <a:pt x="191845" y="0"/>
                  </a:lnTo>
                  <a:close/>
                </a:path>
              </a:pathLst>
            </a:custGeom>
            <a:solidFill>
              <a:srgbClr val="2424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12158985" y="9428167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24245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0596794" y="8615085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59" h="1584959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2424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11358075" y="8985479"/>
              <a:ext cx="119051" cy="116719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0921250" y="8879166"/>
              <a:ext cx="850900" cy="1149350"/>
            </a:xfrm>
            <a:custGeom>
              <a:avLst/>
              <a:gdLst/>
              <a:ahLst/>
              <a:cxnLst/>
              <a:rect l="l" t="t" r="r" b="b"/>
              <a:pathLst>
                <a:path w="850900" h="1149350">
                  <a:moveTo>
                    <a:pt x="850709" y="1119530"/>
                  </a:moveTo>
                  <a:lnTo>
                    <a:pt x="714514" y="891895"/>
                  </a:lnTo>
                  <a:lnTo>
                    <a:pt x="712774" y="888974"/>
                  </a:lnTo>
                  <a:lnTo>
                    <a:pt x="686028" y="844296"/>
                  </a:lnTo>
                  <a:lnTo>
                    <a:pt x="689762" y="833716"/>
                  </a:lnTo>
                  <a:lnTo>
                    <a:pt x="688949" y="821080"/>
                  </a:lnTo>
                  <a:lnTo>
                    <a:pt x="675360" y="771829"/>
                  </a:lnTo>
                  <a:lnTo>
                    <a:pt x="675360" y="870762"/>
                  </a:lnTo>
                  <a:lnTo>
                    <a:pt x="552424" y="888974"/>
                  </a:lnTo>
                  <a:lnTo>
                    <a:pt x="496366" y="795502"/>
                  </a:lnTo>
                  <a:lnTo>
                    <a:pt x="501002" y="795108"/>
                  </a:lnTo>
                  <a:lnTo>
                    <a:pt x="512483" y="789190"/>
                  </a:lnTo>
                  <a:lnTo>
                    <a:pt x="513143" y="788403"/>
                  </a:lnTo>
                  <a:lnTo>
                    <a:pt x="608558" y="774242"/>
                  </a:lnTo>
                  <a:lnTo>
                    <a:pt x="626033" y="837514"/>
                  </a:lnTo>
                  <a:lnTo>
                    <a:pt x="631761" y="848880"/>
                  </a:lnTo>
                  <a:lnTo>
                    <a:pt x="641172" y="856932"/>
                  </a:lnTo>
                  <a:lnTo>
                    <a:pt x="652970" y="860920"/>
                  </a:lnTo>
                  <a:lnTo>
                    <a:pt x="665873" y="860158"/>
                  </a:lnTo>
                  <a:lnTo>
                    <a:pt x="668299" y="858977"/>
                  </a:lnTo>
                  <a:lnTo>
                    <a:pt x="675360" y="870762"/>
                  </a:lnTo>
                  <a:lnTo>
                    <a:pt x="675360" y="771829"/>
                  </a:lnTo>
                  <a:lnTo>
                    <a:pt x="646353" y="666699"/>
                  </a:lnTo>
                  <a:lnTo>
                    <a:pt x="643940" y="661924"/>
                  </a:lnTo>
                  <a:lnTo>
                    <a:pt x="643864" y="657961"/>
                  </a:lnTo>
                  <a:lnTo>
                    <a:pt x="607529" y="501116"/>
                  </a:lnTo>
                  <a:lnTo>
                    <a:pt x="602475" y="490016"/>
                  </a:lnTo>
                  <a:lnTo>
                    <a:pt x="602475" y="752170"/>
                  </a:lnTo>
                  <a:lnTo>
                    <a:pt x="523824" y="763803"/>
                  </a:lnTo>
                  <a:lnTo>
                    <a:pt x="523087" y="755434"/>
                  </a:lnTo>
                  <a:lnTo>
                    <a:pt x="495985" y="666203"/>
                  </a:lnTo>
                  <a:lnTo>
                    <a:pt x="548335" y="658444"/>
                  </a:lnTo>
                  <a:lnTo>
                    <a:pt x="600837" y="746252"/>
                  </a:lnTo>
                  <a:lnTo>
                    <a:pt x="602475" y="752170"/>
                  </a:lnTo>
                  <a:lnTo>
                    <a:pt x="602475" y="490016"/>
                  </a:lnTo>
                  <a:lnTo>
                    <a:pt x="602272" y="489559"/>
                  </a:lnTo>
                  <a:lnTo>
                    <a:pt x="598512" y="486079"/>
                  </a:lnTo>
                  <a:lnTo>
                    <a:pt x="600100" y="483006"/>
                  </a:lnTo>
                  <a:lnTo>
                    <a:pt x="600659" y="469442"/>
                  </a:lnTo>
                  <a:lnTo>
                    <a:pt x="578586" y="312953"/>
                  </a:lnTo>
                  <a:lnTo>
                    <a:pt x="578586" y="664730"/>
                  </a:lnTo>
                  <a:lnTo>
                    <a:pt x="574840" y="658444"/>
                  </a:lnTo>
                  <a:lnTo>
                    <a:pt x="573112" y="655548"/>
                  </a:lnTo>
                  <a:lnTo>
                    <a:pt x="535673" y="592988"/>
                  </a:lnTo>
                  <a:lnTo>
                    <a:pt x="535673" y="637311"/>
                  </a:lnTo>
                  <a:lnTo>
                    <a:pt x="489305" y="644182"/>
                  </a:lnTo>
                  <a:lnTo>
                    <a:pt x="479564" y="612114"/>
                  </a:lnTo>
                  <a:lnTo>
                    <a:pt x="504659" y="585470"/>
                  </a:lnTo>
                  <a:lnTo>
                    <a:pt x="535673" y="637311"/>
                  </a:lnTo>
                  <a:lnTo>
                    <a:pt x="535673" y="592988"/>
                  </a:lnTo>
                  <a:lnTo>
                    <a:pt x="520877" y="568261"/>
                  </a:lnTo>
                  <a:lnTo>
                    <a:pt x="549300" y="538073"/>
                  </a:lnTo>
                  <a:lnTo>
                    <a:pt x="578586" y="664730"/>
                  </a:lnTo>
                  <a:lnTo>
                    <a:pt x="578586" y="312953"/>
                  </a:lnTo>
                  <a:lnTo>
                    <a:pt x="571677" y="263969"/>
                  </a:lnTo>
                  <a:lnTo>
                    <a:pt x="565353" y="251523"/>
                  </a:lnTo>
                  <a:lnTo>
                    <a:pt x="552767" y="242519"/>
                  </a:lnTo>
                  <a:lnTo>
                    <a:pt x="535495" y="238061"/>
                  </a:lnTo>
                  <a:lnTo>
                    <a:pt x="520166" y="238925"/>
                  </a:lnTo>
                  <a:lnTo>
                    <a:pt x="520166" y="477901"/>
                  </a:lnTo>
                  <a:lnTo>
                    <a:pt x="511657" y="483882"/>
                  </a:lnTo>
                  <a:lnTo>
                    <a:pt x="486422" y="510679"/>
                  </a:lnTo>
                  <a:lnTo>
                    <a:pt x="466483" y="477367"/>
                  </a:lnTo>
                  <a:lnTo>
                    <a:pt x="466483" y="521690"/>
                  </a:lnTo>
                  <a:lnTo>
                    <a:pt x="452424" y="523773"/>
                  </a:lnTo>
                  <a:lnTo>
                    <a:pt x="452424" y="546785"/>
                  </a:lnTo>
                  <a:lnTo>
                    <a:pt x="437388" y="562762"/>
                  </a:lnTo>
                  <a:lnTo>
                    <a:pt x="437388" y="697052"/>
                  </a:lnTo>
                  <a:lnTo>
                    <a:pt x="425196" y="676694"/>
                  </a:lnTo>
                  <a:lnTo>
                    <a:pt x="430949" y="675843"/>
                  </a:lnTo>
                  <a:lnTo>
                    <a:pt x="437388" y="697052"/>
                  </a:lnTo>
                  <a:lnTo>
                    <a:pt x="437388" y="562762"/>
                  </a:lnTo>
                  <a:lnTo>
                    <a:pt x="420293" y="580898"/>
                  </a:lnTo>
                  <a:lnTo>
                    <a:pt x="413537" y="591693"/>
                  </a:lnTo>
                  <a:lnTo>
                    <a:pt x="411607" y="603770"/>
                  </a:lnTo>
                  <a:lnTo>
                    <a:pt x="413207" y="610552"/>
                  </a:lnTo>
                  <a:lnTo>
                    <a:pt x="414070" y="620191"/>
                  </a:lnTo>
                  <a:lnTo>
                    <a:pt x="424268" y="653808"/>
                  </a:lnTo>
                  <a:lnTo>
                    <a:pt x="412508" y="655548"/>
                  </a:lnTo>
                  <a:lnTo>
                    <a:pt x="355879" y="561111"/>
                  </a:lnTo>
                  <a:lnTo>
                    <a:pt x="452424" y="546785"/>
                  </a:lnTo>
                  <a:lnTo>
                    <a:pt x="452424" y="523773"/>
                  </a:lnTo>
                  <a:lnTo>
                    <a:pt x="343204" y="539953"/>
                  </a:lnTo>
                  <a:lnTo>
                    <a:pt x="288658" y="448945"/>
                  </a:lnTo>
                  <a:lnTo>
                    <a:pt x="386715" y="434416"/>
                  </a:lnTo>
                  <a:lnTo>
                    <a:pt x="392023" y="441921"/>
                  </a:lnTo>
                  <a:lnTo>
                    <a:pt x="400799" y="447459"/>
                  </a:lnTo>
                  <a:lnTo>
                    <a:pt x="411035" y="449351"/>
                  </a:lnTo>
                  <a:lnTo>
                    <a:pt x="421614" y="447167"/>
                  </a:lnTo>
                  <a:lnTo>
                    <a:pt x="421843" y="447078"/>
                  </a:lnTo>
                  <a:lnTo>
                    <a:pt x="466483" y="521690"/>
                  </a:lnTo>
                  <a:lnTo>
                    <a:pt x="466483" y="477367"/>
                  </a:lnTo>
                  <a:lnTo>
                    <a:pt x="442963" y="438048"/>
                  </a:lnTo>
                  <a:lnTo>
                    <a:pt x="500126" y="413626"/>
                  </a:lnTo>
                  <a:lnTo>
                    <a:pt x="520166" y="477901"/>
                  </a:lnTo>
                  <a:lnTo>
                    <a:pt x="520166" y="238925"/>
                  </a:lnTo>
                  <a:lnTo>
                    <a:pt x="515099" y="239204"/>
                  </a:lnTo>
                  <a:lnTo>
                    <a:pt x="493877" y="245567"/>
                  </a:lnTo>
                  <a:lnTo>
                    <a:pt x="488124" y="248615"/>
                  </a:lnTo>
                  <a:lnTo>
                    <a:pt x="486473" y="248716"/>
                  </a:lnTo>
                  <a:lnTo>
                    <a:pt x="484124" y="249847"/>
                  </a:lnTo>
                  <a:lnTo>
                    <a:pt x="484124" y="362292"/>
                  </a:lnTo>
                  <a:lnTo>
                    <a:pt x="469011" y="368757"/>
                  </a:lnTo>
                  <a:lnTo>
                    <a:pt x="480237" y="349821"/>
                  </a:lnTo>
                  <a:lnTo>
                    <a:pt x="484124" y="362292"/>
                  </a:lnTo>
                  <a:lnTo>
                    <a:pt x="484124" y="249847"/>
                  </a:lnTo>
                  <a:lnTo>
                    <a:pt x="477100" y="253187"/>
                  </a:lnTo>
                  <a:lnTo>
                    <a:pt x="474599" y="255968"/>
                  </a:lnTo>
                  <a:lnTo>
                    <a:pt x="462203" y="267893"/>
                  </a:lnTo>
                  <a:lnTo>
                    <a:pt x="459638" y="278485"/>
                  </a:lnTo>
                  <a:lnTo>
                    <a:pt x="403809" y="372605"/>
                  </a:lnTo>
                  <a:lnTo>
                    <a:pt x="394792" y="357530"/>
                  </a:lnTo>
                  <a:lnTo>
                    <a:pt x="394792" y="401828"/>
                  </a:lnTo>
                  <a:lnTo>
                    <a:pt x="391236" y="404241"/>
                  </a:lnTo>
                  <a:lnTo>
                    <a:pt x="386511" y="411416"/>
                  </a:lnTo>
                  <a:lnTo>
                    <a:pt x="278523" y="427393"/>
                  </a:lnTo>
                  <a:lnTo>
                    <a:pt x="279412" y="433527"/>
                  </a:lnTo>
                  <a:lnTo>
                    <a:pt x="219265" y="333222"/>
                  </a:lnTo>
                  <a:lnTo>
                    <a:pt x="342785" y="314921"/>
                  </a:lnTo>
                  <a:lnTo>
                    <a:pt x="394792" y="401828"/>
                  </a:lnTo>
                  <a:lnTo>
                    <a:pt x="394792" y="357530"/>
                  </a:lnTo>
                  <a:lnTo>
                    <a:pt x="369316" y="314921"/>
                  </a:lnTo>
                  <a:lnTo>
                    <a:pt x="367601" y="312064"/>
                  </a:lnTo>
                  <a:lnTo>
                    <a:pt x="330136" y="249440"/>
                  </a:lnTo>
                  <a:lnTo>
                    <a:pt x="330136" y="293776"/>
                  </a:lnTo>
                  <a:lnTo>
                    <a:pt x="206616" y="312064"/>
                  </a:lnTo>
                  <a:lnTo>
                    <a:pt x="152031" y="221068"/>
                  </a:lnTo>
                  <a:lnTo>
                    <a:pt x="275666" y="202755"/>
                  </a:lnTo>
                  <a:lnTo>
                    <a:pt x="330136" y="293776"/>
                  </a:lnTo>
                  <a:lnTo>
                    <a:pt x="330136" y="249440"/>
                  </a:lnTo>
                  <a:lnTo>
                    <a:pt x="302209" y="202755"/>
                  </a:lnTo>
                  <a:lnTo>
                    <a:pt x="300520" y="199910"/>
                  </a:lnTo>
                  <a:lnTo>
                    <a:pt x="263017" y="137236"/>
                  </a:lnTo>
                  <a:lnTo>
                    <a:pt x="263017" y="181635"/>
                  </a:lnTo>
                  <a:lnTo>
                    <a:pt x="139395" y="199910"/>
                  </a:lnTo>
                  <a:lnTo>
                    <a:pt x="83654" y="106972"/>
                  </a:lnTo>
                  <a:lnTo>
                    <a:pt x="207429" y="88722"/>
                  </a:lnTo>
                  <a:lnTo>
                    <a:pt x="263017" y="181635"/>
                  </a:lnTo>
                  <a:lnTo>
                    <a:pt x="263017" y="137236"/>
                  </a:lnTo>
                  <a:lnTo>
                    <a:pt x="233997" y="88722"/>
                  </a:lnTo>
                  <a:lnTo>
                    <a:pt x="232587" y="86360"/>
                  </a:lnTo>
                  <a:lnTo>
                    <a:pt x="180936" y="0"/>
                  </a:lnTo>
                  <a:lnTo>
                    <a:pt x="161378" y="11722"/>
                  </a:lnTo>
                  <a:lnTo>
                    <a:pt x="194779" y="67564"/>
                  </a:lnTo>
                  <a:lnTo>
                    <a:pt x="71221" y="85801"/>
                  </a:lnTo>
                  <a:lnTo>
                    <a:pt x="71285" y="86360"/>
                  </a:lnTo>
                  <a:lnTo>
                    <a:pt x="19545" y="0"/>
                  </a:lnTo>
                  <a:lnTo>
                    <a:pt x="0" y="11747"/>
                  </a:lnTo>
                  <a:lnTo>
                    <a:pt x="681736" y="1148981"/>
                  </a:lnTo>
                  <a:lnTo>
                    <a:pt x="701268" y="1137259"/>
                  </a:lnTo>
                  <a:lnTo>
                    <a:pt x="565099" y="910120"/>
                  </a:lnTo>
                  <a:lnTo>
                    <a:pt x="687997" y="891895"/>
                  </a:lnTo>
                  <a:lnTo>
                    <a:pt x="831189" y="1131252"/>
                  </a:lnTo>
                  <a:lnTo>
                    <a:pt x="850709" y="11195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1388064" y="9108337"/>
              <a:ext cx="154305" cy="337185"/>
            </a:xfrm>
            <a:custGeom>
              <a:avLst/>
              <a:gdLst/>
              <a:ahLst/>
              <a:cxnLst/>
              <a:rect l="l" t="t" r="r" b="b"/>
              <a:pathLst>
                <a:path w="154304" h="337184">
                  <a:moveTo>
                    <a:pt x="136994" y="236601"/>
                  </a:moveTo>
                  <a:lnTo>
                    <a:pt x="109613" y="107924"/>
                  </a:lnTo>
                  <a:lnTo>
                    <a:pt x="109613" y="217220"/>
                  </a:lnTo>
                  <a:lnTo>
                    <a:pt x="66763" y="222872"/>
                  </a:lnTo>
                  <a:lnTo>
                    <a:pt x="41376" y="105270"/>
                  </a:lnTo>
                  <a:lnTo>
                    <a:pt x="84505" y="99314"/>
                  </a:lnTo>
                  <a:lnTo>
                    <a:pt x="109613" y="217220"/>
                  </a:lnTo>
                  <a:lnTo>
                    <a:pt x="109613" y="107924"/>
                  </a:lnTo>
                  <a:lnTo>
                    <a:pt x="87490" y="3937"/>
                  </a:lnTo>
                  <a:lnTo>
                    <a:pt x="81495" y="0"/>
                  </a:lnTo>
                  <a:lnTo>
                    <a:pt x="69151" y="2628"/>
                  </a:lnTo>
                  <a:lnTo>
                    <a:pt x="65227" y="8686"/>
                  </a:lnTo>
                  <a:lnTo>
                    <a:pt x="79756" y="76987"/>
                  </a:lnTo>
                  <a:lnTo>
                    <a:pt x="36563" y="82981"/>
                  </a:lnTo>
                  <a:lnTo>
                    <a:pt x="22237" y="16560"/>
                  </a:lnTo>
                  <a:lnTo>
                    <a:pt x="16205" y="12649"/>
                  </a:lnTo>
                  <a:lnTo>
                    <a:pt x="3898" y="15278"/>
                  </a:lnTo>
                  <a:lnTo>
                    <a:pt x="0" y="21336"/>
                  </a:lnTo>
                  <a:lnTo>
                    <a:pt x="48895" y="248170"/>
                  </a:lnTo>
                  <a:lnTo>
                    <a:pt x="136994" y="236601"/>
                  </a:lnTo>
                  <a:close/>
                </a:path>
                <a:path w="154304" h="337184">
                  <a:moveTo>
                    <a:pt x="153771" y="268211"/>
                  </a:moveTo>
                  <a:lnTo>
                    <a:pt x="153250" y="261023"/>
                  </a:lnTo>
                  <a:lnTo>
                    <a:pt x="143725" y="252818"/>
                  </a:lnTo>
                  <a:lnTo>
                    <a:pt x="136550" y="253314"/>
                  </a:lnTo>
                  <a:lnTo>
                    <a:pt x="89877" y="307340"/>
                  </a:lnTo>
                  <a:lnTo>
                    <a:pt x="45212" y="250634"/>
                  </a:lnTo>
                  <a:lnTo>
                    <a:pt x="38061" y="249745"/>
                  </a:lnTo>
                  <a:lnTo>
                    <a:pt x="28181" y="257530"/>
                  </a:lnTo>
                  <a:lnTo>
                    <a:pt x="27330" y="264706"/>
                  </a:lnTo>
                  <a:lnTo>
                    <a:pt x="82600" y="334937"/>
                  </a:lnTo>
                  <a:lnTo>
                    <a:pt x="85775" y="336524"/>
                  </a:lnTo>
                  <a:lnTo>
                    <a:pt x="92748" y="336600"/>
                  </a:lnTo>
                  <a:lnTo>
                    <a:pt x="95897" y="335140"/>
                  </a:lnTo>
                  <a:lnTo>
                    <a:pt x="153771" y="268211"/>
                  </a:lnTo>
                  <a:close/>
                </a:path>
              </a:pathLst>
            </a:custGeom>
            <a:solidFill>
              <a:srgbClr val="2424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1196129" y="8884906"/>
              <a:ext cx="558800" cy="1131570"/>
            </a:xfrm>
            <a:custGeom>
              <a:avLst/>
              <a:gdLst/>
              <a:ahLst/>
              <a:cxnLst/>
              <a:rect l="l" t="t" r="r" b="b"/>
              <a:pathLst>
                <a:path w="558800" h="1131570">
                  <a:moveTo>
                    <a:pt x="163385" y="395541"/>
                  </a:moveTo>
                  <a:lnTo>
                    <a:pt x="161175" y="385191"/>
                  </a:lnTo>
                  <a:lnTo>
                    <a:pt x="155028" y="376491"/>
                  </a:lnTo>
                  <a:lnTo>
                    <a:pt x="146253" y="370967"/>
                  </a:lnTo>
                  <a:lnTo>
                    <a:pt x="135991" y="369062"/>
                  </a:lnTo>
                  <a:lnTo>
                    <a:pt x="125412" y="371208"/>
                  </a:lnTo>
                  <a:lnTo>
                    <a:pt x="16459" y="417779"/>
                  </a:lnTo>
                  <a:lnTo>
                    <a:pt x="7581" y="423811"/>
                  </a:lnTo>
                  <a:lnTo>
                    <a:pt x="1943" y="432422"/>
                  </a:lnTo>
                  <a:lnTo>
                    <a:pt x="0" y="442455"/>
                  </a:lnTo>
                  <a:lnTo>
                    <a:pt x="2209" y="452818"/>
                  </a:lnTo>
                  <a:lnTo>
                    <a:pt x="8343" y="461518"/>
                  </a:lnTo>
                  <a:lnTo>
                    <a:pt x="17119" y="467042"/>
                  </a:lnTo>
                  <a:lnTo>
                    <a:pt x="27381" y="468947"/>
                  </a:lnTo>
                  <a:lnTo>
                    <a:pt x="37947" y="466775"/>
                  </a:lnTo>
                  <a:lnTo>
                    <a:pt x="146913" y="420230"/>
                  </a:lnTo>
                  <a:lnTo>
                    <a:pt x="155803" y="414185"/>
                  </a:lnTo>
                  <a:lnTo>
                    <a:pt x="161442" y="405587"/>
                  </a:lnTo>
                  <a:lnTo>
                    <a:pt x="163385" y="395541"/>
                  </a:lnTo>
                  <a:close/>
                </a:path>
                <a:path w="558800" h="1131570">
                  <a:moveTo>
                    <a:pt x="490067" y="997267"/>
                  </a:moveTo>
                  <a:lnTo>
                    <a:pt x="486740" y="974750"/>
                  </a:lnTo>
                  <a:lnTo>
                    <a:pt x="339648" y="996518"/>
                  </a:lnTo>
                  <a:lnTo>
                    <a:pt x="342976" y="1019048"/>
                  </a:lnTo>
                  <a:lnTo>
                    <a:pt x="490067" y="997267"/>
                  </a:lnTo>
                  <a:close/>
                </a:path>
                <a:path w="558800" h="1131570">
                  <a:moveTo>
                    <a:pt x="533260" y="139"/>
                  </a:moveTo>
                  <a:lnTo>
                    <a:pt x="510489" y="0"/>
                  </a:lnTo>
                  <a:lnTo>
                    <a:pt x="506361" y="74980"/>
                  </a:lnTo>
                  <a:lnTo>
                    <a:pt x="495477" y="136385"/>
                  </a:lnTo>
                  <a:lnTo>
                    <a:pt x="478840" y="185585"/>
                  </a:lnTo>
                  <a:lnTo>
                    <a:pt x="457441" y="223939"/>
                  </a:lnTo>
                  <a:lnTo>
                    <a:pt x="432244" y="252780"/>
                  </a:lnTo>
                  <a:lnTo>
                    <a:pt x="374484" y="287375"/>
                  </a:lnTo>
                  <a:lnTo>
                    <a:pt x="313474" y="300240"/>
                  </a:lnTo>
                  <a:lnTo>
                    <a:pt x="257136" y="302209"/>
                  </a:lnTo>
                  <a:lnTo>
                    <a:pt x="257175" y="324993"/>
                  </a:lnTo>
                  <a:lnTo>
                    <a:pt x="310819" y="323329"/>
                  </a:lnTo>
                  <a:lnTo>
                    <a:pt x="371017" y="312648"/>
                  </a:lnTo>
                  <a:lnTo>
                    <a:pt x="430568" y="283959"/>
                  </a:lnTo>
                  <a:lnTo>
                    <a:pt x="482257" y="228307"/>
                  </a:lnTo>
                  <a:lnTo>
                    <a:pt x="502907" y="187553"/>
                  </a:lnTo>
                  <a:lnTo>
                    <a:pt x="518896" y="136690"/>
                  </a:lnTo>
                  <a:lnTo>
                    <a:pt x="529310" y="74587"/>
                  </a:lnTo>
                  <a:lnTo>
                    <a:pt x="533260" y="139"/>
                  </a:lnTo>
                  <a:close/>
                </a:path>
                <a:path w="558800" h="1131570">
                  <a:moveTo>
                    <a:pt x="558241" y="1109281"/>
                  </a:moveTo>
                  <a:lnTo>
                    <a:pt x="554875" y="1086764"/>
                  </a:lnTo>
                  <a:lnTo>
                    <a:pt x="407809" y="1108532"/>
                  </a:lnTo>
                  <a:lnTo>
                    <a:pt x="411137" y="1131062"/>
                  </a:lnTo>
                  <a:lnTo>
                    <a:pt x="558241" y="110928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0" name="object 90"/>
          <p:cNvGrpSpPr/>
          <p:nvPr/>
        </p:nvGrpSpPr>
        <p:grpSpPr>
          <a:xfrm>
            <a:off x="1232151" y="8615085"/>
            <a:ext cx="2665730" cy="1584960"/>
            <a:chOff x="1232151" y="8615085"/>
            <a:chExt cx="2665730" cy="1584960"/>
          </a:xfrm>
        </p:grpSpPr>
        <p:sp>
          <p:nvSpPr>
            <p:cNvPr id="91" name="object 91"/>
            <p:cNvSpPr/>
            <p:nvPr/>
          </p:nvSpPr>
          <p:spPr>
            <a:xfrm>
              <a:off x="1306726" y="9420578"/>
              <a:ext cx="2344420" cy="7620"/>
            </a:xfrm>
            <a:custGeom>
              <a:avLst/>
              <a:gdLst/>
              <a:ahLst/>
              <a:cxnLst/>
              <a:rect l="l" t="t" r="r" b="b"/>
              <a:pathLst>
                <a:path w="2344420" h="7620">
                  <a:moveTo>
                    <a:pt x="-22494" y="3770"/>
                  </a:moveTo>
                  <a:lnTo>
                    <a:pt x="2366548" y="3770"/>
                  </a:lnTo>
                </a:path>
              </a:pathLst>
            </a:custGeom>
            <a:ln w="52530">
              <a:solidFill>
                <a:srgbClr val="81AB95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3784730" y="9428167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81AB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3705946" y="9358355"/>
              <a:ext cx="192405" cy="139700"/>
            </a:xfrm>
            <a:custGeom>
              <a:avLst/>
              <a:gdLst/>
              <a:ahLst/>
              <a:cxnLst/>
              <a:rect l="l" t="t" r="r" b="b"/>
              <a:pathLst>
                <a:path w="192404" h="139700">
                  <a:moveTo>
                    <a:pt x="0" y="0"/>
                  </a:moveTo>
                  <a:lnTo>
                    <a:pt x="78771" y="69811"/>
                  </a:lnTo>
                  <a:lnTo>
                    <a:pt x="0" y="139623"/>
                  </a:lnTo>
                  <a:lnTo>
                    <a:pt x="191845" y="698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1AB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239752" y="9420578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81AB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1232151" y="8615085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60" h="1584959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81AB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1659307" y="8961803"/>
              <a:ext cx="695960" cy="535305"/>
            </a:xfrm>
            <a:custGeom>
              <a:avLst/>
              <a:gdLst/>
              <a:ahLst/>
              <a:cxnLst/>
              <a:rect l="l" t="t" r="r" b="b"/>
              <a:pathLst>
                <a:path w="695960" h="535304">
                  <a:moveTo>
                    <a:pt x="17943" y="352272"/>
                  </a:moveTo>
                  <a:lnTo>
                    <a:pt x="17" y="399230"/>
                  </a:lnTo>
                  <a:lnTo>
                    <a:pt x="0" y="419685"/>
                  </a:lnTo>
                  <a:lnTo>
                    <a:pt x="8681" y="427082"/>
                  </a:lnTo>
                  <a:lnTo>
                    <a:pt x="23064" y="436412"/>
                  </a:lnTo>
                  <a:lnTo>
                    <a:pt x="42630" y="445903"/>
                  </a:lnTo>
                  <a:lnTo>
                    <a:pt x="66856" y="453786"/>
                  </a:lnTo>
                  <a:lnTo>
                    <a:pt x="102263" y="466765"/>
                  </a:lnTo>
                  <a:lnTo>
                    <a:pt x="169225" y="503146"/>
                  </a:lnTo>
                  <a:lnTo>
                    <a:pt x="212501" y="520069"/>
                  </a:lnTo>
                  <a:lnTo>
                    <a:pt x="270117" y="531827"/>
                  </a:lnTo>
                  <a:lnTo>
                    <a:pt x="347934" y="535182"/>
                  </a:lnTo>
                  <a:lnTo>
                    <a:pt x="425745" y="531827"/>
                  </a:lnTo>
                  <a:lnTo>
                    <a:pt x="483363" y="520069"/>
                  </a:lnTo>
                  <a:lnTo>
                    <a:pt x="526643" y="503146"/>
                  </a:lnTo>
                  <a:lnTo>
                    <a:pt x="593613" y="466765"/>
                  </a:lnTo>
                  <a:lnTo>
                    <a:pt x="629013" y="453786"/>
                  </a:lnTo>
                  <a:lnTo>
                    <a:pt x="653225" y="445903"/>
                  </a:lnTo>
                  <a:lnTo>
                    <a:pt x="672782" y="436412"/>
                  </a:lnTo>
                  <a:lnTo>
                    <a:pt x="687160" y="427082"/>
                  </a:lnTo>
                  <a:lnTo>
                    <a:pt x="695834" y="419685"/>
                  </a:lnTo>
                  <a:lnTo>
                    <a:pt x="695824" y="399230"/>
                  </a:lnTo>
                  <a:lnTo>
                    <a:pt x="693196" y="381335"/>
                  </a:lnTo>
                  <a:lnTo>
                    <a:pt x="689103" y="366810"/>
                  </a:lnTo>
                  <a:lnTo>
                    <a:pt x="684699" y="356469"/>
                  </a:lnTo>
                  <a:lnTo>
                    <a:pt x="678694" y="352781"/>
                  </a:lnTo>
                  <a:lnTo>
                    <a:pt x="30189" y="352781"/>
                  </a:lnTo>
                  <a:lnTo>
                    <a:pt x="17943" y="352272"/>
                  </a:lnTo>
                  <a:close/>
                </a:path>
                <a:path w="695960" h="535304">
                  <a:moveTo>
                    <a:pt x="347934" y="0"/>
                  </a:moveTo>
                  <a:lnTo>
                    <a:pt x="307343" y="9621"/>
                  </a:lnTo>
                  <a:lnTo>
                    <a:pt x="297161" y="18562"/>
                  </a:lnTo>
                  <a:lnTo>
                    <a:pt x="291942" y="23769"/>
                  </a:lnTo>
                  <a:lnTo>
                    <a:pt x="286350" y="27919"/>
                  </a:lnTo>
                  <a:lnTo>
                    <a:pt x="279558" y="30890"/>
                  </a:lnTo>
                  <a:lnTo>
                    <a:pt x="272161" y="33095"/>
                  </a:lnTo>
                  <a:lnTo>
                    <a:pt x="264606" y="35139"/>
                  </a:lnTo>
                  <a:lnTo>
                    <a:pt x="257342" y="37624"/>
                  </a:lnTo>
                  <a:lnTo>
                    <a:pt x="198567" y="63500"/>
                  </a:lnTo>
                  <a:lnTo>
                    <a:pt x="142495" y="94989"/>
                  </a:lnTo>
                  <a:lnTo>
                    <a:pt x="102837" y="130378"/>
                  </a:lnTo>
                  <a:lnTo>
                    <a:pt x="73339" y="173907"/>
                  </a:lnTo>
                  <a:lnTo>
                    <a:pt x="52663" y="221744"/>
                  </a:lnTo>
                  <a:lnTo>
                    <a:pt x="39471" y="270056"/>
                  </a:lnTo>
                  <a:lnTo>
                    <a:pt x="32425" y="315013"/>
                  </a:lnTo>
                  <a:lnTo>
                    <a:pt x="30189" y="352781"/>
                  </a:lnTo>
                  <a:lnTo>
                    <a:pt x="665609" y="352781"/>
                  </a:lnTo>
                  <a:lnTo>
                    <a:pt x="656348" y="270056"/>
                  </a:lnTo>
                  <a:lnTo>
                    <a:pt x="643157" y="221744"/>
                  </a:lnTo>
                  <a:lnTo>
                    <a:pt x="622477" y="173907"/>
                  </a:lnTo>
                  <a:lnTo>
                    <a:pt x="592971" y="130378"/>
                  </a:lnTo>
                  <a:lnTo>
                    <a:pt x="553303" y="94989"/>
                  </a:lnTo>
                  <a:lnTo>
                    <a:pt x="497283" y="63500"/>
                  </a:lnTo>
                  <a:lnTo>
                    <a:pt x="438479" y="37624"/>
                  </a:lnTo>
                  <a:lnTo>
                    <a:pt x="423680" y="33095"/>
                  </a:lnTo>
                  <a:lnTo>
                    <a:pt x="416288" y="30890"/>
                  </a:lnTo>
                  <a:lnTo>
                    <a:pt x="409483" y="27919"/>
                  </a:lnTo>
                  <a:lnTo>
                    <a:pt x="403900" y="23769"/>
                  </a:lnTo>
                  <a:lnTo>
                    <a:pt x="398680" y="18562"/>
                  </a:lnTo>
                  <a:lnTo>
                    <a:pt x="393619" y="13459"/>
                  </a:lnTo>
                  <a:lnTo>
                    <a:pt x="388514" y="9621"/>
                  </a:lnTo>
                  <a:lnTo>
                    <a:pt x="378957" y="4985"/>
                  </a:lnTo>
                  <a:lnTo>
                    <a:pt x="370002" y="2093"/>
                  </a:lnTo>
                  <a:lnTo>
                    <a:pt x="360158" y="560"/>
                  </a:lnTo>
                  <a:lnTo>
                    <a:pt x="347934" y="0"/>
                  </a:lnTo>
                  <a:close/>
                </a:path>
                <a:path w="695960" h="535304">
                  <a:moveTo>
                    <a:pt x="677867" y="352272"/>
                  </a:moveTo>
                  <a:lnTo>
                    <a:pt x="665609" y="352781"/>
                  </a:lnTo>
                  <a:lnTo>
                    <a:pt x="678694" y="352781"/>
                  </a:lnTo>
                  <a:lnTo>
                    <a:pt x="677867" y="3522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1697097" y="8979758"/>
              <a:ext cx="620395" cy="431800"/>
            </a:xfrm>
            <a:custGeom>
              <a:avLst/>
              <a:gdLst/>
              <a:ahLst/>
              <a:cxnLst/>
              <a:rect l="l" t="t" r="r" b="b"/>
              <a:pathLst>
                <a:path w="620394" h="431800">
                  <a:moveTo>
                    <a:pt x="620266" y="364258"/>
                  </a:moveTo>
                  <a:lnTo>
                    <a:pt x="576951" y="380144"/>
                  </a:lnTo>
                  <a:lnTo>
                    <a:pt x="524901" y="397636"/>
                  </a:lnTo>
                  <a:lnTo>
                    <a:pt x="472128" y="413913"/>
                  </a:lnTo>
                  <a:lnTo>
                    <a:pt x="426643" y="426151"/>
                  </a:lnTo>
                  <a:lnTo>
                    <a:pt x="396457" y="431529"/>
                  </a:lnTo>
                  <a:lnTo>
                    <a:pt x="400993" y="403374"/>
                  </a:lnTo>
                  <a:lnTo>
                    <a:pt x="405432" y="363199"/>
                  </a:lnTo>
                  <a:lnTo>
                    <a:pt x="408916" y="314035"/>
                  </a:lnTo>
                  <a:lnTo>
                    <a:pt x="410585" y="258912"/>
                  </a:lnTo>
                  <a:lnTo>
                    <a:pt x="409583" y="200862"/>
                  </a:lnTo>
                  <a:lnTo>
                    <a:pt x="405051" y="142915"/>
                  </a:lnTo>
                  <a:lnTo>
                    <a:pt x="396131" y="88102"/>
                  </a:lnTo>
                  <a:lnTo>
                    <a:pt x="381964" y="39453"/>
                  </a:lnTo>
                  <a:lnTo>
                    <a:pt x="361693" y="0"/>
                  </a:lnTo>
                </a:path>
                <a:path w="620394" h="431800">
                  <a:moveTo>
                    <a:pt x="0" y="364258"/>
                  </a:moveTo>
                  <a:lnTo>
                    <a:pt x="43319" y="380144"/>
                  </a:lnTo>
                  <a:lnTo>
                    <a:pt x="95367" y="397636"/>
                  </a:lnTo>
                  <a:lnTo>
                    <a:pt x="148133" y="413913"/>
                  </a:lnTo>
                  <a:lnTo>
                    <a:pt x="193605" y="426151"/>
                  </a:lnTo>
                  <a:lnTo>
                    <a:pt x="223772" y="431529"/>
                  </a:lnTo>
                  <a:lnTo>
                    <a:pt x="219257" y="403374"/>
                  </a:lnTo>
                  <a:lnTo>
                    <a:pt x="214833" y="363199"/>
                  </a:lnTo>
                  <a:lnTo>
                    <a:pt x="211360" y="314035"/>
                  </a:lnTo>
                  <a:lnTo>
                    <a:pt x="209695" y="258912"/>
                  </a:lnTo>
                  <a:lnTo>
                    <a:pt x="210698" y="200862"/>
                  </a:lnTo>
                  <a:lnTo>
                    <a:pt x="215228" y="142915"/>
                  </a:lnTo>
                  <a:lnTo>
                    <a:pt x="224142" y="88102"/>
                  </a:lnTo>
                  <a:lnTo>
                    <a:pt x="238300" y="39453"/>
                  </a:lnTo>
                  <a:lnTo>
                    <a:pt x="258560" y="0"/>
                  </a:lnTo>
                </a:path>
              </a:pathLst>
            </a:custGeom>
            <a:ln w="10862">
              <a:solidFill>
                <a:srgbClr val="81AB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1685264" y="9561265"/>
              <a:ext cx="644525" cy="247015"/>
            </a:xfrm>
            <a:custGeom>
              <a:avLst/>
              <a:gdLst/>
              <a:ahLst/>
              <a:cxnLst/>
              <a:rect l="l" t="t" r="r" b="b"/>
              <a:pathLst>
                <a:path w="644525" h="247015">
                  <a:moveTo>
                    <a:pt x="321977" y="0"/>
                  </a:moveTo>
                  <a:lnTo>
                    <a:pt x="264529" y="269"/>
                  </a:lnTo>
                  <a:lnTo>
                    <a:pt x="212491" y="1934"/>
                  </a:lnTo>
                  <a:lnTo>
                    <a:pt x="168709" y="4390"/>
                  </a:lnTo>
                  <a:lnTo>
                    <a:pt x="86433" y="18476"/>
                  </a:lnTo>
                  <a:lnTo>
                    <a:pt x="44982" y="41735"/>
                  </a:lnTo>
                  <a:lnTo>
                    <a:pt x="15047" y="75494"/>
                  </a:lnTo>
                  <a:lnTo>
                    <a:pt x="0" y="118440"/>
                  </a:lnTo>
                  <a:lnTo>
                    <a:pt x="5080" y="152423"/>
                  </a:lnTo>
                  <a:lnTo>
                    <a:pt x="60768" y="210449"/>
                  </a:lnTo>
                  <a:lnTo>
                    <a:pt x="102140" y="231063"/>
                  </a:lnTo>
                  <a:lnTo>
                    <a:pt x="146371" y="243790"/>
                  </a:lnTo>
                  <a:lnTo>
                    <a:pt x="188843" y="246917"/>
                  </a:lnTo>
                  <a:lnTo>
                    <a:pt x="229057" y="232824"/>
                  </a:lnTo>
                  <a:lnTo>
                    <a:pt x="259334" y="203853"/>
                  </a:lnTo>
                  <a:lnTo>
                    <a:pt x="281447" y="172603"/>
                  </a:lnTo>
                  <a:lnTo>
                    <a:pt x="297166" y="151668"/>
                  </a:lnTo>
                  <a:lnTo>
                    <a:pt x="304855" y="145774"/>
                  </a:lnTo>
                  <a:lnTo>
                    <a:pt x="310907" y="142802"/>
                  </a:lnTo>
                  <a:lnTo>
                    <a:pt x="316258" y="141674"/>
                  </a:lnTo>
                  <a:lnTo>
                    <a:pt x="322048" y="141313"/>
                  </a:lnTo>
                  <a:lnTo>
                    <a:pt x="327665" y="141674"/>
                  </a:lnTo>
                  <a:lnTo>
                    <a:pt x="362497" y="172603"/>
                  </a:lnTo>
                  <a:lnTo>
                    <a:pt x="384600" y="203853"/>
                  </a:lnTo>
                  <a:lnTo>
                    <a:pt x="414857" y="232824"/>
                  </a:lnTo>
                  <a:lnTo>
                    <a:pt x="455039" y="246917"/>
                  </a:lnTo>
                  <a:lnTo>
                    <a:pt x="497520" y="243790"/>
                  </a:lnTo>
                  <a:lnTo>
                    <a:pt x="541761" y="231063"/>
                  </a:lnTo>
                  <a:lnTo>
                    <a:pt x="583145" y="210449"/>
                  </a:lnTo>
                  <a:lnTo>
                    <a:pt x="617051" y="183664"/>
                  </a:lnTo>
                  <a:lnTo>
                    <a:pt x="638861" y="152423"/>
                  </a:lnTo>
                  <a:lnTo>
                    <a:pt x="643954" y="118440"/>
                  </a:lnTo>
                  <a:lnTo>
                    <a:pt x="628877" y="75494"/>
                  </a:lnTo>
                  <a:lnTo>
                    <a:pt x="598915" y="41735"/>
                  </a:lnTo>
                  <a:lnTo>
                    <a:pt x="557450" y="18476"/>
                  </a:lnTo>
                  <a:lnTo>
                    <a:pt x="507865" y="7033"/>
                  </a:lnTo>
                  <a:lnTo>
                    <a:pt x="431437" y="1934"/>
                  </a:lnTo>
                  <a:lnTo>
                    <a:pt x="379406" y="269"/>
                  </a:lnTo>
                  <a:lnTo>
                    <a:pt x="32197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1721778" y="9589501"/>
              <a:ext cx="570865" cy="193040"/>
            </a:xfrm>
            <a:custGeom>
              <a:avLst/>
              <a:gdLst/>
              <a:ahLst/>
              <a:cxnLst/>
              <a:rect l="l" t="t" r="r" b="b"/>
              <a:pathLst>
                <a:path w="570864" h="193040">
                  <a:moveTo>
                    <a:pt x="285463" y="605"/>
                  </a:moveTo>
                  <a:lnTo>
                    <a:pt x="237476" y="120"/>
                  </a:lnTo>
                  <a:lnTo>
                    <a:pt x="188339" y="0"/>
                  </a:lnTo>
                  <a:lnTo>
                    <a:pt x="140693" y="2244"/>
                  </a:lnTo>
                  <a:lnTo>
                    <a:pt x="97179" y="8856"/>
                  </a:lnTo>
                  <a:lnTo>
                    <a:pt x="60437" y="21835"/>
                  </a:lnTo>
                  <a:lnTo>
                    <a:pt x="26310" y="43150"/>
                  </a:lnTo>
                  <a:lnTo>
                    <a:pt x="2856" y="76773"/>
                  </a:lnTo>
                  <a:lnTo>
                    <a:pt x="0" y="92521"/>
                  </a:lnTo>
                  <a:lnTo>
                    <a:pt x="10905" y="124069"/>
                  </a:lnTo>
                  <a:lnTo>
                    <a:pt x="44406" y="156362"/>
                  </a:lnTo>
                  <a:lnTo>
                    <a:pt x="92424" y="181825"/>
                  </a:lnTo>
                  <a:lnTo>
                    <a:pt x="146880" y="192888"/>
                  </a:lnTo>
                  <a:lnTo>
                    <a:pt x="178810" y="176649"/>
                  </a:lnTo>
                  <a:lnTo>
                    <a:pt x="208078" y="139794"/>
                  </a:lnTo>
                  <a:lnTo>
                    <a:pt x="241393" y="102721"/>
                  </a:lnTo>
                  <a:lnTo>
                    <a:pt x="285463" y="85831"/>
                  </a:lnTo>
                </a:path>
                <a:path w="570864" h="193040">
                  <a:moveTo>
                    <a:pt x="285191" y="605"/>
                  </a:moveTo>
                  <a:lnTo>
                    <a:pt x="333155" y="120"/>
                  </a:lnTo>
                  <a:lnTo>
                    <a:pt x="382284" y="0"/>
                  </a:lnTo>
                  <a:lnTo>
                    <a:pt x="429929" y="2244"/>
                  </a:lnTo>
                  <a:lnTo>
                    <a:pt x="473441" y="8856"/>
                  </a:lnTo>
                  <a:lnTo>
                    <a:pt x="510170" y="21835"/>
                  </a:lnTo>
                  <a:lnTo>
                    <a:pt x="544285" y="43150"/>
                  </a:lnTo>
                  <a:lnTo>
                    <a:pt x="567749" y="76773"/>
                  </a:lnTo>
                  <a:lnTo>
                    <a:pt x="570608" y="92521"/>
                  </a:lnTo>
                  <a:lnTo>
                    <a:pt x="559714" y="124069"/>
                  </a:lnTo>
                  <a:lnTo>
                    <a:pt x="526216" y="156362"/>
                  </a:lnTo>
                  <a:lnTo>
                    <a:pt x="478197" y="181825"/>
                  </a:lnTo>
                  <a:lnTo>
                    <a:pt x="423739" y="192888"/>
                  </a:lnTo>
                  <a:lnTo>
                    <a:pt x="391797" y="176649"/>
                  </a:lnTo>
                  <a:lnTo>
                    <a:pt x="362528" y="139794"/>
                  </a:lnTo>
                  <a:lnTo>
                    <a:pt x="329228" y="102721"/>
                  </a:lnTo>
                  <a:lnTo>
                    <a:pt x="285191" y="85831"/>
                  </a:lnTo>
                </a:path>
              </a:pathLst>
            </a:custGeom>
            <a:ln w="10862">
              <a:solidFill>
                <a:srgbClr val="81AB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0" name="object 100"/>
          <p:cNvGrpSpPr/>
          <p:nvPr/>
        </p:nvGrpSpPr>
        <p:grpSpPr>
          <a:xfrm>
            <a:off x="9407929" y="6296729"/>
            <a:ext cx="2090420" cy="1739900"/>
            <a:chOff x="9407929" y="6296729"/>
            <a:chExt cx="2090420" cy="1739900"/>
          </a:xfrm>
        </p:grpSpPr>
        <p:sp>
          <p:nvSpPr>
            <p:cNvPr id="101" name="object 101"/>
            <p:cNvSpPr/>
            <p:nvPr/>
          </p:nvSpPr>
          <p:spPr>
            <a:xfrm>
              <a:off x="9550720" y="6697584"/>
              <a:ext cx="1624330" cy="1231900"/>
            </a:xfrm>
            <a:custGeom>
              <a:avLst/>
              <a:gdLst/>
              <a:ahLst/>
              <a:cxnLst/>
              <a:rect l="l" t="t" r="r" b="b"/>
              <a:pathLst>
                <a:path w="1624329" h="1231900">
                  <a:moveTo>
                    <a:pt x="1623763" y="0"/>
                  </a:moveTo>
                  <a:lnTo>
                    <a:pt x="1568236" y="41888"/>
                  </a:lnTo>
                  <a:lnTo>
                    <a:pt x="1515428" y="81747"/>
                  </a:lnTo>
                  <a:lnTo>
                    <a:pt x="1465205" y="119676"/>
                  </a:lnTo>
                  <a:lnTo>
                    <a:pt x="1417435" y="155773"/>
                  </a:lnTo>
                  <a:lnTo>
                    <a:pt x="1371986" y="190138"/>
                  </a:lnTo>
                  <a:lnTo>
                    <a:pt x="1328726" y="222868"/>
                  </a:lnTo>
                  <a:lnTo>
                    <a:pt x="1287523" y="254063"/>
                  </a:lnTo>
                  <a:lnTo>
                    <a:pt x="1248243" y="283822"/>
                  </a:lnTo>
                  <a:lnTo>
                    <a:pt x="1210756" y="312243"/>
                  </a:lnTo>
                  <a:lnTo>
                    <a:pt x="1174928" y="339424"/>
                  </a:lnTo>
                  <a:lnTo>
                    <a:pt x="1140627" y="365466"/>
                  </a:lnTo>
                  <a:lnTo>
                    <a:pt x="1107722" y="390465"/>
                  </a:lnTo>
                  <a:lnTo>
                    <a:pt x="1076080" y="414522"/>
                  </a:lnTo>
                  <a:lnTo>
                    <a:pt x="1045568" y="437735"/>
                  </a:lnTo>
                  <a:lnTo>
                    <a:pt x="987408" y="482022"/>
                  </a:lnTo>
                  <a:lnTo>
                    <a:pt x="932184" y="524118"/>
                  </a:lnTo>
                  <a:lnTo>
                    <a:pt x="878837" y="564813"/>
                  </a:lnTo>
                  <a:lnTo>
                    <a:pt x="826309" y="604895"/>
                  </a:lnTo>
                  <a:lnTo>
                    <a:pt x="800022" y="624953"/>
                  </a:lnTo>
                  <a:lnTo>
                    <a:pt x="746741" y="665598"/>
                  </a:lnTo>
                  <a:lnTo>
                    <a:pt x="691633" y="707607"/>
                  </a:lnTo>
                  <a:lnTo>
                    <a:pt x="633642" y="751767"/>
                  </a:lnTo>
                  <a:lnTo>
                    <a:pt x="603235" y="774902"/>
                  </a:lnTo>
                  <a:lnTo>
                    <a:pt x="571709" y="798871"/>
                  </a:lnTo>
                  <a:lnTo>
                    <a:pt x="538934" y="823773"/>
                  </a:lnTo>
                  <a:lnTo>
                    <a:pt x="504777" y="849707"/>
                  </a:lnTo>
                  <a:lnTo>
                    <a:pt x="469105" y="876772"/>
                  </a:lnTo>
                  <a:lnTo>
                    <a:pt x="431787" y="905066"/>
                  </a:lnTo>
                  <a:lnTo>
                    <a:pt x="392690" y="934688"/>
                  </a:lnTo>
                  <a:lnTo>
                    <a:pt x="351681" y="965736"/>
                  </a:lnTo>
                  <a:lnTo>
                    <a:pt x="308630" y="998311"/>
                  </a:lnTo>
                  <a:lnTo>
                    <a:pt x="263402" y="1032510"/>
                  </a:lnTo>
                  <a:lnTo>
                    <a:pt x="215866" y="1068431"/>
                  </a:lnTo>
                  <a:lnTo>
                    <a:pt x="165891" y="1106175"/>
                  </a:lnTo>
                  <a:lnTo>
                    <a:pt x="113342" y="1145839"/>
                  </a:lnTo>
                  <a:lnTo>
                    <a:pt x="58089" y="1187522"/>
                  </a:lnTo>
                  <a:lnTo>
                    <a:pt x="0" y="1231324"/>
                  </a:lnTo>
                </a:path>
              </a:pathLst>
            </a:custGeom>
            <a:ln w="44988">
              <a:solidFill>
                <a:srgbClr val="347ABD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9498237" y="7968424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347A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9407929" y="7865267"/>
              <a:ext cx="195580" cy="171450"/>
            </a:xfrm>
            <a:custGeom>
              <a:avLst/>
              <a:gdLst/>
              <a:ahLst/>
              <a:cxnLst/>
              <a:rect l="l" t="t" r="r" b="b"/>
              <a:pathLst>
                <a:path w="195579" h="171450">
                  <a:moveTo>
                    <a:pt x="111206" y="0"/>
                  </a:moveTo>
                  <a:lnTo>
                    <a:pt x="0" y="171219"/>
                  </a:lnTo>
                  <a:lnTo>
                    <a:pt x="195238" y="111514"/>
                  </a:lnTo>
                  <a:lnTo>
                    <a:pt x="90308" y="103168"/>
                  </a:lnTo>
                  <a:lnTo>
                    <a:pt x="111206" y="0"/>
                  </a:lnTo>
                  <a:close/>
                </a:path>
              </a:pathLst>
            </a:custGeom>
            <a:solidFill>
              <a:srgbClr val="347A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1279472" y="6618387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347A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9913513" y="6296729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59" h="1584959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347A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10178465" y="6595413"/>
              <a:ext cx="1119505" cy="991235"/>
            </a:xfrm>
            <a:custGeom>
              <a:avLst/>
              <a:gdLst/>
              <a:ahLst/>
              <a:cxnLst/>
              <a:rect l="l" t="t" r="r" b="b"/>
              <a:pathLst>
                <a:path w="1119504" h="991234">
                  <a:moveTo>
                    <a:pt x="916457" y="400989"/>
                  </a:moveTo>
                  <a:lnTo>
                    <a:pt x="846213" y="325882"/>
                  </a:lnTo>
                  <a:lnTo>
                    <a:pt x="797382" y="283552"/>
                  </a:lnTo>
                  <a:lnTo>
                    <a:pt x="747102" y="258419"/>
                  </a:lnTo>
                  <a:lnTo>
                    <a:pt x="672503" y="234924"/>
                  </a:lnTo>
                  <a:lnTo>
                    <a:pt x="625233" y="222542"/>
                  </a:lnTo>
                  <a:lnTo>
                    <a:pt x="576605" y="212204"/>
                  </a:lnTo>
                  <a:lnTo>
                    <a:pt x="528802" y="203784"/>
                  </a:lnTo>
                  <a:lnTo>
                    <a:pt x="483984" y="197142"/>
                  </a:lnTo>
                  <a:lnTo>
                    <a:pt x="475386" y="0"/>
                  </a:lnTo>
                  <a:lnTo>
                    <a:pt x="0" y="302869"/>
                  </a:lnTo>
                  <a:lnTo>
                    <a:pt x="500087" y="563156"/>
                  </a:lnTo>
                  <a:lnTo>
                    <a:pt x="491515" y="368147"/>
                  </a:lnTo>
                  <a:lnTo>
                    <a:pt x="542836" y="363982"/>
                  </a:lnTo>
                  <a:lnTo>
                    <a:pt x="598043" y="360692"/>
                  </a:lnTo>
                  <a:lnTo>
                    <a:pt x="654024" y="358978"/>
                  </a:lnTo>
                  <a:lnTo>
                    <a:pt x="707605" y="359587"/>
                  </a:lnTo>
                  <a:lnTo>
                    <a:pt x="755662" y="363220"/>
                  </a:lnTo>
                  <a:lnTo>
                    <a:pt x="835126" y="375767"/>
                  </a:lnTo>
                  <a:lnTo>
                    <a:pt x="884364" y="388010"/>
                  </a:lnTo>
                  <a:lnTo>
                    <a:pt x="909447" y="397306"/>
                  </a:lnTo>
                  <a:lnTo>
                    <a:pt x="916457" y="400989"/>
                  </a:lnTo>
                  <a:close/>
                </a:path>
                <a:path w="1119504" h="991234">
                  <a:moveTo>
                    <a:pt x="1119466" y="687819"/>
                  </a:moveTo>
                  <a:lnTo>
                    <a:pt x="619417" y="427545"/>
                  </a:lnTo>
                  <a:lnTo>
                    <a:pt x="627964" y="622503"/>
                  </a:lnTo>
                  <a:lnTo>
                    <a:pt x="576656" y="626656"/>
                  </a:lnTo>
                  <a:lnTo>
                    <a:pt x="521436" y="629945"/>
                  </a:lnTo>
                  <a:lnTo>
                    <a:pt x="465455" y="631634"/>
                  </a:lnTo>
                  <a:lnTo>
                    <a:pt x="411848" y="630999"/>
                  </a:lnTo>
                  <a:lnTo>
                    <a:pt x="363766" y="627329"/>
                  </a:lnTo>
                  <a:lnTo>
                    <a:pt x="284365" y="614845"/>
                  </a:lnTo>
                  <a:lnTo>
                    <a:pt x="235153" y="602653"/>
                  </a:lnTo>
                  <a:lnTo>
                    <a:pt x="203073" y="589711"/>
                  </a:lnTo>
                  <a:lnTo>
                    <a:pt x="273342" y="664768"/>
                  </a:lnTo>
                  <a:lnTo>
                    <a:pt x="322186" y="707085"/>
                  </a:lnTo>
                  <a:lnTo>
                    <a:pt x="372440" y="732218"/>
                  </a:lnTo>
                  <a:lnTo>
                    <a:pt x="447001" y="755726"/>
                  </a:lnTo>
                  <a:lnTo>
                    <a:pt x="494182" y="768134"/>
                  </a:lnTo>
                  <a:lnTo>
                    <a:pt x="542798" y="778484"/>
                  </a:lnTo>
                  <a:lnTo>
                    <a:pt x="590613" y="786904"/>
                  </a:lnTo>
                  <a:lnTo>
                    <a:pt x="635393" y="793546"/>
                  </a:lnTo>
                  <a:lnTo>
                    <a:pt x="644004" y="990765"/>
                  </a:lnTo>
                  <a:lnTo>
                    <a:pt x="1119466" y="68781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7" name="object 107"/>
          <p:cNvGrpSpPr/>
          <p:nvPr/>
        </p:nvGrpSpPr>
        <p:grpSpPr>
          <a:xfrm>
            <a:off x="7830408" y="4613970"/>
            <a:ext cx="1995805" cy="2903855"/>
            <a:chOff x="7830408" y="4613970"/>
            <a:chExt cx="1995805" cy="2903855"/>
          </a:xfrm>
        </p:grpSpPr>
        <p:sp>
          <p:nvSpPr>
            <p:cNvPr id="108" name="object 108"/>
            <p:cNvSpPr/>
            <p:nvPr/>
          </p:nvSpPr>
          <p:spPr>
            <a:xfrm>
              <a:off x="7918943" y="5113880"/>
              <a:ext cx="1276350" cy="2248535"/>
            </a:xfrm>
            <a:custGeom>
              <a:avLst/>
              <a:gdLst/>
              <a:ahLst/>
              <a:cxnLst/>
              <a:rect l="l" t="t" r="r" b="b"/>
              <a:pathLst>
                <a:path w="1276350" h="2248534">
                  <a:moveTo>
                    <a:pt x="1276253" y="0"/>
                  </a:moveTo>
                  <a:lnTo>
                    <a:pt x="1250461" y="45428"/>
                  </a:lnTo>
                  <a:lnTo>
                    <a:pt x="1224766" y="90686"/>
                  </a:lnTo>
                  <a:lnTo>
                    <a:pt x="1199164" y="135780"/>
                  </a:lnTo>
                  <a:lnTo>
                    <a:pt x="1173651" y="180716"/>
                  </a:lnTo>
                  <a:lnTo>
                    <a:pt x="1148224" y="225503"/>
                  </a:lnTo>
                  <a:lnTo>
                    <a:pt x="1122877" y="270147"/>
                  </a:lnTo>
                  <a:lnTo>
                    <a:pt x="1097607" y="314655"/>
                  </a:lnTo>
                  <a:lnTo>
                    <a:pt x="1072411" y="359035"/>
                  </a:lnTo>
                  <a:lnTo>
                    <a:pt x="1047282" y="403294"/>
                  </a:lnTo>
                  <a:lnTo>
                    <a:pt x="1022219" y="447439"/>
                  </a:lnTo>
                  <a:lnTo>
                    <a:pt x="997216" y="491478"/>
                  </a:lnTo>
                  <a:lnTo>
                    <a:pt x="972270" y="535417"/>
                  </a:lnTo>
                  <a:lnTo>
                    <a:pt x="947376" y="579263"/>
                  </a:lnTo>
                  <a:lnTo>
                    <a:pt x="922530" y="623024"/>
                  </a:lnTo>
                  <a:lnTo>
                    <a:pt x="897729" y="666708"/>
                  </a:lnTo>
                  <a:lnTo>
                    <a:pt x="872968" y="710320"/>
                  </a:lnTo>
                  <a:lnTo>
                    <a:pt x="848243" y="753869"/>
                  </a:lnTo>
                  <a:lnTo>
                    <a:pt x="823550" y="797361"/>
                  </a:lnTo>
                  <a:lnTo>
                    <a:pt x="798885" y="840804"/>
                  </a:lnTo>
                  <a:lnTo>
                    <a:pt x="774244" y="884205"/>
                  </a:lnTo>
                  <a:lnTo>
                    <a:pt x="749623" y="927570"/>
                  </a:lnTo>
                  <a:lnTo>
                    <a:pt x="725018" y="970908"/>
                  </a:lnTo>
                  <a:lnTo>
                    <a:pt x="700424" y="1014226"/>
                  </a:lnTo>
                  <a:lnTo>
                    <a:pt x="675838" y="1057530"/>
                  </a:lnTo>
                  <a:lnTo>
                    <a:pt x="651255" y="1100828"/>
                  </a:lnTo>
                  <a:lnTo>
                    <a:pt x="626672" y="1144127"/>
                  </a:lnTo>
                  <a:lnTo>
                    <a:pt x="602085" y="1187433"/>
                  </a:lnTo>
                  <a:lnTo>
                    <a:pt x="577488" y="1230756"/>
                  </a:lnTo>
                  <a:lnTo>
                    <a:pt x="552879" y="1274100"/>
                  </a:lnTo>
                  <a:lnTo>
                    <a:pt x="528253" y="1317475"/>
                  </a:lnTo>
                  <a:lnTo>
                    <a:pt x="503606" y="1360886"/>
                  </a:lnTo>
                  <a:lnTo>
                    <a:pt x="478934" y="1404341"/>
                  </a:lnTo>
                  <a:lnTo>
                    <a:pt x="454234" y="1447848"/>
                  </a:lnTo>
                  <a:lnTo>
                    <a:pt x="429499" y="1491413"/>
                  </a:lnTo>
                  <a:lnTo>
                    <a:pt x="404728" y="1535043"/>
                  </a:lnTo>
                  <a:lnTo>
                    <a:pt x="379916" y="1578746"/>
                  </a:lnTo>
                  <a:lnTo>
                    <a:pt x="355058" y="1622529"/>
                  </a:lnTo>
                  <a:lnTo>
                    <a:pt x="330150" y="1666399"/>
                  </a:lnTo>
                  <a:lnTo>
                    <a:pt x="305189" y="1710364"/>
                  </a:lnTo>
                  <a:lnTo>
                    <a:pt x="280171" y="1754430"/>
                  </a:lnTo>
                  <a:lnTo>
                    <a:pt x="255090" y="1798605"/>
                  </a:lnTo>
                  <a:lnTo>
                    <a:pt x="229944" y="1842895"/>
                  </a:lnTo>
                  <a:lnTo>
                    <a:pt x="204729" y="1887308"/>
                  </a:lnTo>
                  <a:lnTo>
                    <a:pt x="179439" y="1931852"/>
                  </a:lnTo>
                  <a:lnTo>
                    <a:pt x="154071" y="1976533"/>
                  </a:lnTo>
                  <a:lnTo>
                    <a:pt x="128622" y="2021359"/>
                  </a:lnTo>
                  <a:lnTo>
                    <a:pt x="103086" y="2066336"/>
                  </a:lnTo>
                  <a:lnTo>
                    <a:pt x="77460" y="2111472"/>
                  </a:lnTo>
                  <a:lnTo>
                    <a:pt x="51739" y="2156774"/>
                  </a:lnTo>
                  <a:lnTo>
                    <a:pt x="25921" y="2202250"/>
                  </a:lnTo>
                  <a:lnTo>
                    <a:pt x="0" y="2247906"/>
                  </a:lnTo>
                </a:path>
              </a:pathLst>
            </a:custGeom>
            <a:ln w="44988">
              <a:solidFill>
                <a:srgbClr val="95C2EA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7886224" y="7419459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95C2E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7830408" y="7316503"/>
              <a:ext cx="155575" cy="201930"/>
            </a:xfrm>
            <a:custGeom>
              <a:avLst/>
              <a:gdLst/>
              <a:ahLst/>
              <a:cxnLst/>
              <a:rect l="l" t="t" r="r" b="b"/>
              <a:pathLst>
                <a:path w="155575" h="201929">
                  <a:moveTo>
                    <a:pt x="34007" y="0"/>
                  </a:moveTo>
                  <a:lnTo>
                    <a:pt x="0" y="201302"/>
                  </a:lnTo>
                  <a:lnTo>
                    <a:pt x="155427" y="68936"/>
                  </a:lnTo>
                  <a:lnTo>
                    <a:pt x="55827" y="102979"/>
                  </a:lnTo>
                  <a:lnTo>
                    <a:pt x="34007" y="0"/>
                  </a:lnTo>
                  <a:close/>
                </a:path>
              </a:pathLst>
            </a:custGeom>
            <a:solidFill>
              <a:srgbClr val="95C2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9260646" y="49986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95C2E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240932" y="4613970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59" h="1584960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95C2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74163" y="5267946"/>
              <a:ext cx="755650" cy="570230"/>
            </a:xfrm>
            <a:custGeom>
              <a:avLst/>
              <a:gdLst/>
              <a:ahLst/>
              <a:cxnLst/>
              <a:rect l="l" t="t" r="r" b="b"/>
              <a:pathLst>
                <a:path w="755650" h="570229">
                  <a:moveTo>
                    <a:pt x="755624" y="569709"/>
                  </a:moveTo>
                  <a:lnTo>
                    <a:pt x="752919" y="479983"/>
                  </a:lnTo>
                  <a:lnTo>
                    <a:pt x="750214" y="390029"/>
                  </a:lnTo>
                  <a:lnTo>
                    <a:pt x="749084" y="352920"/>
                  </a:lnTo>
                  <a:lnTo>
                    <a:pt x="748588" y="336130"/>
                  </a:lnTo>
                  <a:lnTo>
                    <a:pt x="748284" y="352920"/>
                  </a:lnTo>
                  <a:lnTo>
                    <a:pt x="748284" y="336130"/>
                  </a:lnTo>
                  <a:lnTo>
                    <a:pt x="748284" y="189204"/>
                  </a:lnTo>
                  <a:lnTo>
                    <a:pt x="628218" y="276796"/>
                  </a:lnTo>
                  <a:lnTo>
                    <a:pt x="628218" y="390029"/>
                  </a:lnTo>
                  <a:lnTo>
                    <a:pt x="628218" y="479983"/>
                  </a:lnTo>
                  <a:lnTo>
                    <a:pt x="538137" y="479983"/>
                  </a:lnTo>
                  <a:lnTo>
                    <a:pt x="538137" y="390029"/>
                  </a:lnTo>
                  <a:lnTo>
                    <a:pt x="628218" y="390029"/>
                  </a:lnTo>
                  <a:lnTo>
                    <a:pt x="628218" y="276796"/>
                  </a:lnTo>
                  <a:lnTo>
                    <a:pt x="546874" y="336130"/>
                  </a:lnTo>
                  <a:lnTo>
                    <a:pt x="546874" y="189204"/>
                  </a:lnTo>
                  <a:lnTo>
                    <a:pt x="505701" y="219240"/>
                  </a:lnTo>
                  <a:lnTo>
                    <a:pt x="505701" y="390029"/>
                  </a:lnTo>
                  <a:lnTo>
                    <a:pt x="505701" y="479983"/>
                  </a:lnTo>
                  <a:lnTo>
                    <a:pt x="415556" y="479983"/>
                  </a:lnTo>
                  <a:lnTo>
                    <a:pt x="415556" y="390029"/>
                  </a:lnTo>
                  <a:lnTo>
                    <a:pt x="505701" y="390029"/>
                  </a:lnTo>
                  <a:lnTo>
                    <a:pt x="505701" y="219240"/>
                  </a:lnTo>
                  <a:lnTo>
                    <a:pt x="383057" y="308711"/>
                  </a:lnTo>
                  <a:lnTo>
                    <a:pt x="383057" y="390029"/>
                  </a:lnTo>
                  <a:lnTo>
                    <a:pt x="383057" y="479983"/>
                  </a:lnTo>
                  <a:lnTo>
                    <a:pt x="292989" y="479983"/>
                  </a:lnTo>
                  <a:lnTo>
                    <a:pt x="292989" y="390029"/>
                  </a:lnTo>
                  <a:lnTo>
                    <a:pt x="383057" y="390029"/>
                  </a:lnTo>
                  <a:lnTo>
                    <a:pt x="383057" y="308711"/>
                  </a:lnTo>
                  <a:lnTo>
                    <a:pt x="345452" y="336130"/>
                  </a:lnTo>
                  <a:lnTo>
                    <a:pt x="345452" y="189204"/>
                  </a:lnTo>
                  <a:lnTo>
                    <a:pt x="260362" y="251282"/>
                  </a:lnTo>
                  <a:lnTo>
                    <a:pt x="260362" y="390029"/>
                  </a:lnTo>
                  <a:lnTo>
                    <a:pt x="260362" y="479983"/>
                  </a:lnTo>
                  <a:lnTo>
                    <a:pt x="170281" y="479983"/>
                  </a:lnTo>
                  <a:lnTo>
                    <a:pt x="170281" y="390029"/>
                  </a:lnTo>
                  <a:lnTo>
                    <a:pt x="260362" y="390029"/>
                  </a:lnTo>
                  <a:lnTo>
                    <a:pt x="260362" y="251282"/>
                  </a:lnTo>
                  <a:lnTo>
                    <a:pt x="144043" y="336130"/>
                  </a:lnTo>
                  <a:lnTo>
                    <a:pt x="139357" y="336130"/>
                  </a:lnTo>
                  <a:lnTo>
                    <a:pt x="111239" y="41211"/>
                  </a:lnTo>
                  <a:lnTo>
                    <a:pt x="131851" y="41211"/>
                  </a:lnTo>
                  <a:lnTo>
                    <a:pt x="131851" y="0"/>
                  </a:lnTo>
                  <a:lnTo>
                    <a:pt x="24714" y="0"/>
                  </a:lnTo>
                  <a:lnTo>
                    <a:pt x="24714" y="41211"/>
                  </a:lnTo>
                  <a:lnTo>
                    <a:pt x="44373" y="41211"/>
                  </a:lnTo>
                  <a:lnTo>
                    <a:pt x="0" y="569709"/>
                  </a:lnTo>
                  <a:lnTo>
                    <a:pt x="755624" y="56970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732232" y="5075085"/>
              <a:ext cx="292100" cy="161290"/>
            </a:xfrm>
            <a:custGeom>
              <a:avLst/>
              <a:gdLst/>
              <a:ahLst/>
              <a:cxnLst/>
              <a:rect l="l" t="t" r="r" b="b"/>
              <a:pathLst>
                <a:path w="292100" h="161289">
                  <a:moveTo>
                    <a:pt x="15465" y="161254"/>
                  </a:moveTo>
                  <a:lnTo>
                    <a:pt x="11498" y="150271"/>
                  </a:lnTo>
                  <a:lnTo>
                    <a:pt x="4720" y="131899"/>
                  </a:lnTo>
                  <a:lnTo>
                    <a:pt x="0" y="106757"/>
                  </a:lnTo>
                  <a:lnTo>
                    <a:pt x="13884" y="45050"/>
                  </a:lnTo>
                  <a:lnTo>
                    <a:pt x="54286" y="10341"/>
                  </a:lnTo>
                  <a:lnTo>
                    <a:pt x="109664" y="0"/>
                  </a:lnTo>
                  <a:lnTo>
                    <a:pt x="135255" y="907"/>
                  </a:lnTo>
                  <a:lnTo>
                    <a:pt x="156947" y="4318"/>
                  </a:lnTo>
                  <a:lnTo>
                    <a:pt x="177027" y="8404"/>
                  </a:lnTo>
                  <a:lnTo>
                    <a:pt x="204895" y="12435"/>
                  </a:lnTo>
                  <a:lnTo>
                    <a:pt x="234567" y="14118"/>
                  </a:lnTo>
                  <a:lnTo>
                    <a:pt x="264114" y="12943"/>
                  </a:lnTo>
                  <a:lnTo>
                    <a:pt x="291603" y="8404"/>
                  </a:lnTo>
                  <a:lnTo>
                    <a:pt x="276029" y="31941"/>
                  </a:lnTo>
                  <a:lnTo>
                    <a:pt x="249683" y="50634"/>
                  </a:lnTo>
                  <a:lnTo>
                    <a:pt x="214615" y="61900"/>
                  </a:lnTo>
                  <a:lnTo>
                    <a:pt x="172878" y="63156"/>
                  </a:lnTo>
                  <a:lnTo>
                    <a:pt x="141539" y="59099"/>
                  </a:lnTo>
                  <a:lnTo>
                    <a:pt x="112854" y="56441"/>
                  </a:lnTo>
                  <a:lnTo>
                    <a:pt x="57120" y="71348"/>
                  </a:lnTo>
                  <a:lnTo>
                    <a:pt x="23801" y="124151"/>
                  </a:lnTo>
                  <a:lnTo>
                    <a:pt x="17289" y="150150"/>
                  </a:lnTo>
                  <a:lnTo>
                    <a:pt x="15465" y="161254"/>
                  </a:lnTo>
                  <a:close/>
                </a:path>
              </a:pathLst>
            </a:custGeom>
            <a:ln w="1586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970608" y="5267487"/>
              <a:ext cx="330200" cy="99060"/>
            </a:xfrm>
            <a:custGeom>
              <a:avLst/>
              <a:gdLst/>
              <a:ahLst/>
              <a:cxnLst/>
              <a:rect l="l" t="t" r="r" b="b"/>
              <a:pathLst>
                <a:path w="330200" h="99060">
                  <a:moveTo>
                    <a:pt x="309211" y="0"/>
                  </a:moveTo>
                  <a:lnTo>
                    <a:pt x="20874" y="0"/>
                  </a:lnTo>
                  <a:lnTo>
                    <a:pt x="12741" y="1627"/>
                  </a:lnTo>
                  <a:lnTo>
                    <a:pt x="6106" y="6071"/>
                  </a:lnTo>
                  <a:lnTo>
                    <a:pt x="1637" y="12671"/>
                  </a:lnTo>
                  <a:lnTo>
                    <a:pt x="0" y="20768"/>
                  </a:lnTo>
                  <a:lnTo>
                    <a:pt x="0" y="77837"/>
                  </a:lnTo>
                  <a:lnTo>
                    <a:pt x="1637" y="85914"/>
                  </a:lnTo>
                  <a:lnTo>
                    <a:pt x="6106" y="92503"/>
                  </a:lnTo>
                  <a:lnTo>
                    <a:pt x="12741" y="96943"/>
                  </a:lnTo>
                  <a:lnTo>
                    <a:pt x="20874" y="98570"/>
                  </a:lnTo>
                  <a:lnTo>
                    <a:pt x="312367" y="98074"/>
                  </a:lnTo>
                  <a:lnTo>
                    <a:pt x="320083" y="96524"/>
                  </a:lnTo>
                  <a:lnTo>
                    <a:pt x="325650" y="92255"/>
                  </a:lnTo>
                  <a:lnTo>
                    <a:pt x="329022" y="85836"/>
                  </a:lnTo>
                  <a:lnTo>
                    <a:pt x="330156" y="77837"/>
                  </a:lnTo>
                  <a:lnTo>
                    <a:pt x="330156" y="20768"/>
                  </a:lnTo>
                  <a:lnTo>
                    <a:pt x="328506" y="12671"/>
                  </a:lnTo>
                  <a:lnTo>
                    <a:pt x="324010" y="6071"/>
                  </a:lnTo>
                  <a:lnTo>
                    <a:pt x="317350" y="1627"/>
                  </a:lnTo>
                  <a:lnTo>
                    <a:pt x="3092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978930" y="4861159"/>
              <a:ext cx="317639" cy="437817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7" name="object 117"/>
          <p:cNvSpPr/>
          <p:nvPr/>
        </p:nvSpPr>
        <p:spPr>
          <a:xfrm>
            <a:off x="1883727" y="10984258"/>
            <a:ext cx="1589451" cy="158469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 txBox="1"/>
          <p:nvPr/>
        </p:nvSpPr>
        <p:spPr>
          <a:xfrm>
            <a:off x="4152482" y="7616452"/>
            <a:ext cx="5116830" cy="322199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6550"/>
              </a:lnSpc>
              <a:spcBef>
                <a:spcPts val="114"/>
              </a:spcBef>
            </a:pPr>
            <a:r>
              <a:rPr sz="5900" b="1" spc="60" dirty="0">
                <a:solidFill>
                  <a:srgbClr val="2B468D"/>
                </a:solidFill>
                <a:latin typeface="Arial"/>
                <a:cs typeface="Arial"/>
              </a:rPr>
              <a:t>The</a:t>
            </a:r>
            <a:endParaRPr sz="5900" dirty="0">
              <a:latin typeface="Arial"/>
              <a:cs typeface="Arial"/>
            </a:endParaRPr>
          </a:p>
          <a:p>
            <a:pPr marL="12065" marR="5080" algn="ctr">
              <a:lnSpc>
                <a:spcPts val="6020"/>
              </a:lnSpc>
              <a:spcBef>
                <a:spcPts val="555"/>
              </a:spcBef>
            </a:pPr>
            <a:r>
              <a:rPr sz="5900" b="1" spc="15" dirty="0">
                <a:solidFill>
                  <a:srgbClr val="2B468D"/>
                </a:solidFill>
                <a:latin typeface="Arial"/>
                <a:cs typeface="Arial"/>
              </a:rPr>
              <a:t>Golden </a:t>
            </a:r>
            <a:r>
              <a:rPr sz="5900" b="1" spc="20" dirty="0">
                <a:solidFill>
                  <a:srgbClr val="2B468D"/>
                </a:solidFill>
                <a:latin typeface="Arial"/>
                <a:cs typeface="Arial"/>
              </a:rPr>
              <a:t>Rules,  </a:t>
            </a:r>
            <a:r>
              <a:rPr sz="5900" b="1" spc="60" dirty="0">
                <a:solidFill>
                  <a:srgbClr val="2B468D"/>
                </a:solidFill>
                <a:latin typeface="Arial"/>
                <a:cs typeface="Arial"/>
              </a:rPr>
              <a:t>everywhere,</a:t>
            </a:r>
            <a:endParaRPr sz="5900" dirty="0">
              <a:latin typeface="Arial"/>
              <a:cs typeface="Arial"/>
            </a:endParaRPr>
          </a:p>
          <a:p>
            <a:pPr algn="ctr">
              <a:lnSpc>
                <a:spcPts val="6000"/>
              </a:lnSpc>
            </a:pPr>
            <a:r>
              <a:rPr sz="5900" b="1" spc="5" dirty="0">
                <a:solidFill>
                  <a:srgbClr val="2B468D"/>
                </a:solidFill>
                <a:latin typeface="Arial"/>
                <a:cs typeface="Arial"/>
              </a:rPr>
              <a:t>every</a:t>
            </a:r>
            <a:r>
              <a:rPr sz="5900" b="1" spc="100" dirty="0">
                <a:solidFill>
                  <a:srgbClr val="2B468D"/>
                </a:solidFill>
                <a:latin typeface="Arial"/>
                <a:cs typeface="Arial"/>
              </a:rPr>
              <a:t> </a:t>
            </a:r>
            <a:r>
              <a:rPr sz="5900" b="1" spc="-90" dirty="0">
                <a:solidFill>
                  <a:srgbClr val="2B468D"/>
                </a:solidFill>
                <a:latin typeface="Arial"/>
                <a:cs typeface="Arial"/>
              </a:rPr>
              <a:t>day.</a:t>
            </a:r>
            <a:endParaRPr sz="5900" dirty="0">
              <a:latin typeface="Arial"/>
              <a:cs typeface="Arial"/>
            </a:endParaRPr>
          </a:p>
        </p:txBody>
      </p:sp>
      <p:grpSp>
        <p:nvGrpSpPr>
          <p:cNvPr id="128" name="Groupe 127">
            <a:extLst>
              <a:ext uri="{FF2B5EF4-FFF2-40B4-BE49-F238E27FC236}">
                <a16:creationId xmlns:a16="http://schemas.microsoft.com/office/drawing/2014/main" id="{A7442990-2C37-9047-A4C8-F94DAFEDAD45}"/>
              </a:ext>
            </a:extLst>
          </p:cNvPr>
          <p:cNvGrpSpPr/>
          <p:nvPr/>
        </p:nvGrpSpPr>
        <p:grpSpPr>
          <a:xfrm>
            <a:off x="1" y="17565705"/>
            <a:ext cx="13402944" cy="1617053"/>
            <a:chOff x="1" y="17565705"/>
            <a:chExt cx="13402944" cy="1617053"/>
          </a:xfrm>
        </p:grpSpPr>
        <p:grpSp>
          <p:nvGrpSpPr>
            <p:cNvPr id="119" name="object 119"/>
            <p:cNvGrpSpPr/>
            <p:nvPr/>
          </p:nvGrpSpPr>
          <p:grpSpPr>
            <a:xfrm>
              <a:off x="1" y="17566048"/>
              <a:ext cx="13402944" cy="1616710"/>
              <a:chOff x="1" y="17566048"/>
              <a:chExt cx="13402944" cy="1616710"/>
            </a:xfrm>
          </p:grpSpPr>
          <p:sp>
            <p:nvSpPr>
              <p:cNvPr id="120" name="object 120"/>
              <p:cNvSpPr/>
              <p:nvPr/>
            </p:nvSpPr>
            <p:spPr>
              <a:xfrm>
                <a:off x="1" y="17566048"/>
                <a:ext cx="13402732" cy="1616576"/>
              </a:xfrm>
              <a:prstGeom prst="rect">
                <a:avLst/>
              </a:prstGeom>
              <a:blipFill>
                <a:blip r:embed="rId20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1" name="object 121"/>
              <p:cNvSpPr/>
              <p:nvPr/>
            </p:nvSpPr>
            <p:spPr>
              <a:xfrm>
                <a:off x="9407131" y="18097931"/>
                <a:ext cx="3230880" cy="631190"/>
              </a:xfrm>
              <a:custGeom>
                <a:avLst/>
                <a:gdLst/>
                <a:ahLst/>
                <a:cxnLst/>
                <a:rect l="l" t="t" r="r" b="b"/>
                <a:pathLst>
                  <a:path w="3230879" h="631190">
                    <a:moveTo>
                      <a:pt x="701941" y="0"/>
                    </a:moveTo>
                    <a:lnTo>
                      <a:pt x="0" y="0"/>
                    </a:lnTo>
                    <a:lnTo>
                      <a:pt x="0" y="117233"/>
                    </a:lnTo>
                    <a:lnTo>
                      <a:pt x="242062" y="117233"/>
                    </a:lnTo>
                    <a:lnTo>
                      <a:pt x="242062" y="473240"/>
                    </a:lnTo>
                    <a:lnTo>
                      <a:pt x="247853" y="512965"/>
                    </a:lnTo>
                    <a:lnTo>
                      <a:pt x="264845" y="547636"/>
                    </a:lnTo>
                    <a:lnTo>
                      <a:pt x="292430" y="576681"/>
                    </a:lnTo>
                    <a:lnTo>
                      <a:pt x="330009" y="599554"/>
                    </a:lnTo>
                    <a:lnTo>
                      <a:pt x="376986" y="615683"/>
                    </a:lnTo>
                    <a:lnTo>
                      <a:pt x="432765" y="624484"/>
                    </a:lnTo>
                    <a:lnTo>
                      <a:pt x="432765" y="117233"/>
                    </a:lnTo>
                    <a:lnTo>
                      <a:pt x="701941" y="117233"/>
                    </a:lnTo>
                    <a:lnTo>
                      <a:pt x="701941" y="0"/>
                    </a:lnTo>
                    <a:close/>
                  </a:path>
                  <a:path w="3230879" h="631190">
                    <a:moveTo>
                      <a:pt x="1295527" y="382117"/>
                    </a:moveTo>
                    <a:lnTo>
                      <a:pt x="1291907" y="336486"/>
                    </a:lnTo>
                    <a:lnTo>
                      <a:pt x="1281214" y="295059"/>
                    </a:lnTo>
                    <a:lnTo>
                      <a:pt x="1263586" y="257975"/>
                    </a:lnTo>
                    <a:lnTo>
                      <a:pt x="1255966" y="247777"/>
                    </a:lnTo>
                    <a:lnTo>
                      <a:pt x="1239253" y="225386"/>
                    </a:lnTo>
                    <a:lnTo>
                      <a:pt x="1208366" y="197434"/>
                    </a:lnTo>
                    <a:lnTo>
                      <a:pt x="1171117" y="174244"/>
                    </a:lnTo>
                    <a:lnTo>
                      <a:pt x="1137221" y="159969"/>
                    </a:lnTo>
                    <a:lnTo>
                      <a:pt x="1137221" y="382117"/>
                    </a:lnTo>
                    <a:lnTo>
                      <a:pt x="1130134" y="429971"/>
                    </a:lnTo>
                    <a:lnTo>
                      <a:pt x="1108976" y="467207"/>
                    </a:lnTo>
                    <a:lnTo>
                      <a:pt x="1073848" y="493839"/>
                    </a:lnTo>
                    <a:lnTo>
                      <a:pt x="1024890" y="509828"/>
                    </a:lnTo>
                    <a:lnTo>
                      <a:pt x="962215" y="515150"/>
                    </a:lnTo>
                    <a:lnTo>
                      <a:pt x="899477" y="509828"/>
                    </a:lnTo>
                    <a:lnTo>
                      <a:pt x="850569" y="493839"/>
                    </a:lnTo>
                    <a:lnTo>
                      <a:pt x="815581" y="467207"/>
                    </a:lnTo>
                    <a:lnTo>
                      <a:pt x="794537" y="429971"/>
                    </a:lnTo>
                    <a:lnTo>
                      <a:pt x="787514" y="382117"/>
                    </a:lnTo>
                    <a:lnTo>
                      <a:pt x="794537" y="333768"/>
                    </a:lnTo>
                    <a:lnTo>
                      <a:pt x="815581" y="296164"/>
                    </a:lnTo>
                    <a:lnTo>
                      <a:pt x="850569" y="269290"/>
                    </a:lnTo>
                    <a:lnTo>
                      <a:pt x="899477" y="253149"/>
                    </a:lnTo>
                    <a:lnTo>
                      <a:pt x="962215" y="247777"/>
                    </a:lnTo>
                    <a:lnTo>
                      <a:pt x="1015403" y="251510"/>
                    </a:lnTo>
                    <a:lnTo>
                      <a:pt x="1059065" y="262712"/>
                    </a:lnTo>
                    <a:lnTo>
                      <a:pt x="1093152" y="281381"/>
                    </a:lnTo>
                    <a:lnTo>
                      <a:pt x="1132306" y="341083"/>
                    </a:lnTo>
                    <a:lnTo>
                      <a:pt x="1137221" y="382117"/>
                    </a:lnTo>
                    <a:lnTo>
                      <a:pt x="1137221" y="159969"/>
                    </a:lnTo>
                    <a:lnTo>
                      <a:pt x="1127696" y="155956"/>
                    </a:lnTo>
                    <a:lnTo>
                      <a:pt x="1078280" y="142722"/>
                    </a:lnTo>
                    <a:lnTo>
                      <a:pt x="1023061" y="134683"/>
                    </a:lnTo>
                    <a:lnTo>
                      <a:pt x="962215" y="131965"/>
                    </a:lnTo>
                    <a:lnTo>
                      <a:pt x="901306" y="134683"/>
                    </a:lnTo>
                    <a:lnTo>
                      <a:pt x="846010" y="142722"/>
                    </a:lnTo>
                    <a:lnTo>
                      <a:pt x="796531" y="155956"/>
                    </a:lnTo>
                    <a:lnTo>
                      <a:pt x="753046" y="174244"/>
                    </a:lnTo>
                    <a:lnTo>
                      <a:pt x="715733" y="197434"/>
                    </a:lnTo>
                    <a:lnTo>
                      <a:pt x="684796" y="225386"/>
                    </a:lnTo>
                    <a:lnTo>
                      <a:pt x="660412" y="257975"/>
                    </a:lnTo>
                    <a:lnTo>
                      <a:pt x="642759" y="295059"/>
                    </a:lnTo>
                    <a:lnTo>
                      <a:pt x="632040" y="336486"/>
                    </a:lnTo>
                    <a:lnTo>
                      <a:pt x="628421" y="382117"/>
                    </a:lnTo>
                    <a:lnTo>
                      <a:pt x="632040" y="427304"/>
                    </a:lnTo>
                    <a:lnTo>
                      <a:pt x="642759" y="468376"/>
                    </a:lnTo>
                    <a:lnTo>
                      <a:pt x="660412" y="505180"/>
                    </a:lnTo>
                    <a:lnTo>
                      <a:pt x="684796" y="537552"/>
                    </a:lnTo>
                    <a:lnTo>
                      <a:pt x="715733" y="565353"/>
                    </a:lnTo>
                    <a:lnTo>
                      <a:pt x="753046" y="588441"/>
                    </a:lnTo>
                    <a:lnTo>
                      <a:pt x="796531" y="606666"/>
                    </a:lnTo>
                    <a:lnTo>
                      <a:pt x="846010" y="619861"/>
                    </a:lnTo>
                    <a:lnTo>
                      <a:pt x="901306" y="627888"/>
                    </a:lnTo>
                    <a:lnTo>
                      <a:pt x="962215" y="630593"/>
                    </a:lnTo>
                    <a:lnTo>
                      <a:pt x="1023061" y="627888"/>
                    </a:lnTo>
                    <a:lnTo>
                      <a:pt x="1078280" y="619861"/>
                    </a:lnTo>
                    <a:lnTo>
                      <a:pt x="1127696" y="606666"/>
                    </a:lnTo>
                    <a:lnTo>
                      <a:pt x="1171117" y="588441"/>
                    </a:lnTo>
                    <a:lnTo>
                      <a:pt x="1208366" y="565353"/>
                    </a:lnTo>
                    <a:lnTo>
                      <a:pt x="1239253" y="537552"/>
                    </a:lnTo>
                    <a:lnTo>
                      <a:pt x="1263586" y="505180"/>
                    </a:lnTo>
                    <a:lnTo>
                      <a:pt x="1281214" y="468376"/>
                    </a:lnTo>
                    <a:lnTo>
                      <a:pt x="1291907" y="427304"/>
                    </a:lnTo>
                    <a:lnTo>
                      <a:pt x="1295527" y="382117"/>
                    </a:lnTo>
                    <a:close/>
                  </a:path>
                  <a:path w="3230879" h="631190">
                    <a:moveTo>
                      <a:pt x="1917928" y="144170"/>
                    </a:moveTo>
                    <a:lnTo>
                      <a:pt x="1338948" y="144170"/>
                    </a:lnTo>
                    <a:lnTo>
                      <a:pt x="1338948" y="250494"/>
                    </a:lnTo>
                    <a:lnTo>
                      <a:pt x="1539925" y="250494"/>
                    </a:lnTo>
                    <a:lnTo>
                      <a:pt x="1539925" y="580644"/>
                    </a:lnTo>
                    <a:lnTo>
                      <a:pt x="1548066" y="600621"/>
                    </a:lnTo>
                    <a:lnTo>
                      <a:pt x="1569034" y="613879"/>
                    </a:lnTo>
                    <a:lnTo>
                      <a:pt x="1597621" y="621233"/>
                    </a:lnTo>
                    <a:lnTo>
                      <a:pt x="1628635" y="623506"/>
                    </a:lnTo>
                    <a:lnTo>
                      <a:pt x="1659597" y="621309"/>
                    </a:lnTo>
                    <a:lnTo>
                      <a:pt x="1688160" y="614095"/>
                    </a:lnTo>
                    <a:lnTo>
                      <a:pt x="1709115" y="600862"/>
                    </a:lnTo>
                    <a:lnTo>
                      <a:pt x="1717255" y="580644"/>
                    </a:lnTo>
                    <a:lnTo>
                      <a:pt x="1717255" y="250494"/>
                    </a:lnTo>
                    <a:lnTo>
                      <a:pt x="1917928" y="250494"/>
                    </a:lnTo>
                    <a:lnTo>
                      <a:pt x="1917928" y="144170"/>
                    </a:lnTo>
                    <a:close/>
                  </a:path>
                  <a:path w="3230879" h="631190">
                    <a:moveTo>
                      <a:pt x="2620162" y="619975"/>
                    </a:moveTo>
                    <a:lnTo>
                      <a:pt x="2600972" y="547014"/>
                    </a:lnTo>
                    <a:lnTo>
                      <a:pt x="2578519" y="492925"/>
                    </a:lnTo>
                    <a:lnTo>
                      <a:pt x="2550274" y="439407"/>
                    </a:lnTo>
                    <a:lnTo>
                      <a:pt x="2517838" y="387451"/>
                    </a:lnTo>
                    <a:lnTo>
                      <a:pt x="2482837" y="338035"/>
                    </a:lnTo>
                    <a:lnTo>
                      <a:pt x="2446871" y="292150"/>
                    </a:lnTo>
                    <a:lnTo>
                      <a:pt x="2432215" y="274980"/>
                    </a:lnTo>
                    <a:lnTo>
                      <a:pt x="2411552" y="250761"/>
                    </a:lnTo>
                    <a:lnTo>
                      <a:pt x="2378506" y="214871"/>
                    </a:lnTo>
                    <a:lnTo>
                      <a:pt x="2374519" y="210858"/>
                    </a:lnTo>
                    <a:lnTo>
                      <a:pt x="2374519" y="417436"/>
                    </a:lnTo>
                    <a:lnTo>
                      <a:pt x="2140331" y="417436"/>
                    </a:lnTo>
                    <a:lnTo>
                      <a:pt x="2166353" y="380161"/>
                    </a:lnTo>
                    <a:lnTo>
                      <a:pt x="2194763" y="343750"/>
                    </a:lnTo>
                    <a:lnTo>
                      <a:pt x="2225319" y="308559"/>
                    </a:lnTo>
                    <a:lnTo>
                      <a:pt x="2257844" y="274980"/>
                    </a:lnTo>
                    <a:lnTo>
                      <a:pt x="2289886" y="308559"/>
                    </a:lnTo>
                    <a:lnTo>
                      <a:pt x="2320163" y="343750"/>
                    </a:lnTo>
                    <a:lnTo>
                      <a:pt x="2348458" y="380161"/>
                    </a:lnTo>
                    <a:lnTo>
                      <a:pt x="2374519" y="417436"/>
                    </a:lnTo>
                    <a:lnTo>
                      <a:pt x="2374519" y="210858"/>
                    </a:lnTo>
                    <a:lnTo>
                      <a:pt x="2325624" y="163461"/>
                    </a:lnTo>
                    <a:lnTo>
                      <a:pt x="2285517" y="139712"/>
                    </a:lnTo>
                    <a:lnTo>
                      <a:pt x="2257844" y="136728"/>
                    </a:lnTo>
                    <a:lnTo>
                      <a:pt x="2242921" y="137604"/>
                    </a:lnTo>
                    <a:lnTo>
                      <a:pt x="2205977" y="149910"/>
                    </a:lnTo>
                    <a:lnTo>
                      <a:pt x="2165680" y="185445"/>
                    </a:lnTo>
                    <a:lnTo>
                      <a:pt x="2136495" y="214871"/>
                    </a:lnTo>
                    <a:lnTo>
                      <a:pt x="2103424" y="250761"/>
                    </a:lnTo>
                    <a:lnTo>
                      <a:pt x="2068118" y="292150"/>
                    </a:lnTo>
                    <a:lnTo>
                      <a:pt x="2032165" y="338035"/>
                    </a:lnTo>
                    <a:lnTo>
                      <a:pt x="1997189" y="387451"/>
                    </a:lnTo>
                    <a:lnTo>
                      <a:pt x="1964804" y="439407"/>
                    </a:lnTo>
                    <a:lnTo>
                      <a:pt x="1936623" y="492925"/>
                    </a:lnTo>
                    <a:lnTo>
                      <a:pt x="1914271" y="547014"/>
                    </a:lnTo>
                    <a:lnTo>
                      <a:pt x="1899373" y="600697"/>
                    </a:lnTo>
                    <a:lnTo>
                      <a:pt x="1894903" y="619975"/>
                    </a:lnTo>
                    <a:lnTo>
                      <a:pt x="2051723" y="619975"/>
                    </a:lnTo>
                    <a:lnTo>
                      <a:pt x="2054593" y="606005"/>
                    </a:lnTo>
                    <a:lnTo>
                      <a:pt x="2060181" y="584936"/>
                    </a:lnTo>
                    <a:lnTo>
                      <a:pt x="2067102" y="563092"/>
                    </a:lnTo>
                    <a:lnTo>
                      <a:pt x="2075370" y="540639"/>
                    </a:lnTo>
                    <a:lnTo>
                      <a:pt x="2085009" y="517702"/>
                    </a:lnTo>
                    <a:lnTo>
                      <a:pt x="2429840" y="517702"/>
                    </a:lnTo>
                    <a:lnTo>
                      <a:pt x="2447772" y="563092"/>
                    </a:lnTo>
                    <a:lnTo>
                      <a:pt x="2459736" y="606005"/>
                    </a:lnTo>
                    <a:lnTo>
                      <a:pt x="2463076" y="619975"/>
                    </a:lnTo>
                    <a:lnTo>
                      <a:pt x="2620162" y="619975"/>
                    </a:lnTo>
                    <a:close/>
                  </a:path>
                  <a:path w="3230879" h="631190">
                    <a:moveTo>
                      <a:pt x="3230473" y="508584"/>
                    </a:moveTo>
                    <a:lnTo>
                      <a:pt x="2987306" y="508584"/>
                    </a:lnTo>
                    <a:lnTo>
                      <a:pt x="2953359" y="507060"/>
                    </a:lnTo>
                    <a:lnTo>
                      <a:pt x="2902712" y="495198"/>
                    </a:lnTo>
                    <a:lnTo>
                      <a:pt x="2871724" y="468236"/>
                    </a:lnTo>
                    <a:lnTo>
                      <a:pt x="2859836" y="429869"/>
                    </a:lnTo>
                    <a:lnTo>
                      <a:pt x="2858655" y="411568"/>
                    </a:lnTo>
                    <a:lnTo>
                      <a:pt x="2858655" y="178549"/>
                    </a:lnTo>
                    <a:lnTo>
                      <a:pt x="2850921" y="159004"/>
                    </a:lnTo>
                    <a:lnTo>
                      <a:pt x="2830995" y="146291"/>
                    </a:lnTo>
                    <a:lnTo>
                      <a:pt x="2803766" y="139407"/>
                    </a:lnTo>
                    <a:lnTo>
                      <a:pt x="2774162" y="137337"/>
                    </a:lnTo>
                    <a:lnTo>
                      <a:pt x="2744152" y="139395"/>
                    </a:lnTo>
                    <a:lnTo>
                      <a:pt x="2716657" y="146227"/>
                    </a:lnTo>
                    <a:lnTo>
                      <a:pt x="2696565" y="158788"/>
                    </a:lnTo>
                    <a:lnTo>
                      <a:pt x="2688780" y="178041"/>
                    </a:lnTo>
                    <a:lnTo>
                      <a:pt x="2688780" y="403733"/>
                    </a:lnTo>
                    <a:lnTo>
                      <a:pt x="2693962" y="463461"/>
                    </a:lnTo>
                    <a:lnTo>
                      <a:pt x="2709481" y="513410"/>
                    </a:lnTo>
                    <a:lnTo>
                      <a:pt x="2735351" y="553427"/>
                    </a:lnTo>
                    <a:lnTo>
                      <a:pt x="2771533" y="583361"/>
                    </a:lnTo>
                    <a:lnTo>
                      <a:pt x="2809862" y="599859"/>
                    </a:lnTo>
                    <a:lnTo>
                      <a:pt x="2855785" y="610679"/>
                    </a:lnTo>
                    <a:lnTo>
                      <a:pt x="2907627" y="616966"/>
                    </a:lnTo>
                    <a:lnTo>
                      <a:pt x="2963722" y="619836"/>
                    </a:lnTo>
                    <a:lnTo>
                      <a:pt x="3022371" y="620433"/>
                    </a:lnTo>
                    <a:lnTo>
                      <a:pt x="3081909" y="619887"/>
                    </a:lnTo>
                    <a:lnTo>
                      <a:pt x="3230473" y="619887"/>
                    </a:lnTo>
                    <a:lnTo>
                      <a:pt x="3230473" y="508584"/>
                    </a:lnTo>
                    <a:close/>
                  </a:path>
                </a:pathLst>
              </a:custGeom>
              <a:solidFill>
                <a:srgbClr val="C00D3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2" name="object 122"/>
              <p:cNvSpPr/>
              <p:nvPr/>
            </p:nvSpPr>
            <p:spPr>
              <a:xfrm>
                <a:off x="8275365" y="18436991"/>
                <a:ext cx="877569" cy="268605"/>
              </a:xfrm>
              <a:custGeom>
                <a:avLst/>
                <a:gdLst/>
                <a:ahLst/>
                <a:cxnLst/>
                <a:rect l="l" t="t" r="r" b="b"/>
                <a:pathLst>
                  <a:path w="877570" h="268605">
                    <a:moveTo>
                      <a:pt x="862396" y="0"/>
                    </a:moveTo>
                    <a:lnTo>
                      <a:pt x="834547" y="26853"/>
                    </a:lnTo>
                    <a:lnTo>
                      <a:pt x="800421" y="51499"/>
                    </a:lnTo>
                    <a:lnTo>
                      <a:pt x="760849" y="73691"/>
                    </a:lnTo>
                    <a:lnTo>
                      <a:pt x="716662" y="93185"/>
                    </a:lnTo>
                    <a:lnTo>
                      <a:pt x="668691" y="109736"/>
                    </a:lnTo>
                    <a:lnTo>
                      <a:pt x="617768" y="123099"/>
                    </a:lnTo>
                    <a:lnTo>
                      <a:pt x="564723" y="133028"/>
                    </a:lnTo>
                    <a:lnTo>
                      <a:pt x="510388" y="139278"/>
                    </a:lnTo>
                    <a:lnTo>
                      <a:pt x="455595" y="141606"/>
                    </a:lnTo>
                    <a:lnTo>
                      <a:pt x="401174" y="139764"/>
                    </a:lnTo>
                    <a:lnTo>
                      <a:pt x="357578" y="134688"/>
                    </a:lnTo>
                    <a:lnTo>
                      <a:pt x="307717" y="125694"/>
                    </a:lnTo>
                    <a:lnTo>
                      <a:pt x="253787" y="113261"/>
                    </a:lnTo>
                    <a:lnTo>
                      <a:pt x="197985" y="97871"/>
                    </a:lnTo>
                    <a:lnTo>
                      <a:pt x="142508" y="80006"/>
                    </a:lnTo>
                    <a:lnTo>
                      <a:pt x="89553" y="60144"/>
                    </a:lnTo>
                    <a:lnTo>
                      <a:pt x="41318" y="38769"/>
                    </a:lnTo>
                    <a:lnTo>
                      <a:pt x="0" y="16359"/>
                    </a:lnTo>
                    <a:lnTo>
                      <a:pt x="35534" y="48866"/>
                    </a:lnTo>
                    <a:lnTo>
                      <a:pt x="72365" y="79501"/>
                    </a:lnTo>
                    <a:lnTo>
                      <a:pt x="110483" y="108173"/>
                    </a:lnTo>
                    <a:lnTo>
                      <a:pt x="149879" y="134791"/>
                    </a:lnTo>
                    <a:lnTo>
                      <a:pt x="190542" y="159264"/>
                    </a:lnTo>
                    <a:lnTo>
                      <a:pt x="232462" y="181502"/>
                    </a:lnTo>
                    <a:lnTo>
                      <a:pt x="275629" y="201413"/>
                    </a:lnTo>
                    <a:lnTo>
                      <a:pt x="320034" y="218906"/>
                    </a:lnTo>
                    <a:lnTo>
                      <a:pt x="365665" y="233891"/>
                    </a:lnTo>
                    <a:lnTo>
                      <a:pt x="420839" y="248286"/>
                    </a:lnTo>
                    <a:lnTo>
                      <a:pt x="476101" y="258839"/>
                    </a:lnTo>
                    <a:lnTo>
                      <a:pt x="530731" y="265584"/>
                    </a:lnTo>
                    <a:lnTo>
                      <a:pt x="584008" y="268554"/>
                    </a:lnTo>
                    <a:lnTo>
                      <a:pt x="635212" y="267783"/>
                    </a:lnTo>
                    <a:lnTo>
                      <a:pt x="683622" y="263305"/>
                    </a:lnTo>
                    <a:lnTo>
                      <a:pt x="728519" y="255154"/>
                    </a:lnTo>
                    <a:lnTo>
                      <a:pt x="769181" y="243364"/>
                    </a:lnTo>
                    <a:lnTo>
                      <a:pt x="804889" y="227969"/>
                    </a:lnTo>
                    <a:lnTo>
                      <a:pt x="841826" y="194306"/>
                    </a:lnTo>
                    <a:lnTo>
                      <a:pt x="865789" y="153388"/>
                    </a:lnTo>
                    <a:lnTo>
                      <a:pt x="877291" y="107213"/>
                    </a:lnTo>
                    <a:lnTo>
                      <a:pt x="876847" y="57782"/>
                    </a:lnTo>
                    <a:lnTo>
                      <a:pt x="864973" y="7092"/>
                    </a:lnTo>
                    <a:lnTo>
                      <a:pt x="862396" y="0"/>
                    </a:lnTo>
                    <a:close/>
                  </a:path>
                </a:pathLst>
              </a:custGeom>
              <a:solidFill>
                <a:srgbClr val="DD952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3" name="object 123"/>
              <p:cNvSpPr/>
              <p:nvPr/>
            </p:nvSpPr>
            <p:spPr>
              <a:xfrm>
                <a:off x="8236239" y="17809081"/>
                <a:ext cx="848360" cy="1139190"/>
              </a:xfrm>
              <a:custGeom>
                <a:avLst/>
                <a:gdLst/>
                <a:ahLst/>
                <a:cxnLst/>
                <a:rect l="l" t="t" r="r" b="b"/>
                <a:pathLst>
                  <a:path w="848359" h="1139190">
                    <a:moveTo>
                      <a:pt x="478259" y="0"/>
                    </a:moveTo>
                    <a:lnTo>
                      <a:pt x="429225" y="3982"/>
                    </a:lnTo>
                    <a:lnTo>
                      <a:pt x="383756" y="14067"/>
                    </a:lnTo>
                    <a:lnTo>
                      <a:pt x="343472" y="30002"/>
                    </a:lnTo>
                    <a:lnTo>
                      <a:pt x="309991" y="51532"/>
                    </a:lnTo>
                    <a:lnTo>
                      <a:pt x="374411" y="37159"/>
                    </a:lnTo>
                    <a:lnTo>
                      <a:pt x="430549" y="36046"/>
                    </a:lnTo>
                    <a:lnTo>
                      <a:pt x="478854" y="46543"/>
                    </a:lnTo>
                    <a:lnTo>
                      <a:pt x="519772" y="66999"/>
                    </a:lnTo>
                    <a:lnTo>
                      <a:pt x="553752" y="95764"/>
                    </a:lnTo>
                    <a:lnTo>
                      <a:pt x="589062" y="161088"/>
                    </a:lnTo>
                    <a:lnTo>
                      <a:pt x="599793" y="202445"/>
                    </a:lnTo>
                    <a:lnTo>
                      <a:pt x="605929" y="249974"/>
                    </a:lnTo>
                    <a:lnTo>
                      <a:pt x="607488" y="303954"/>
                    </a:lnTo>
                    <a:lnTo>
                      <a:pt x="604485" y="364668"/>
                    </a:lnTo>
                    <a:lnTo>
                      <a:pt x="594493" y="427947"/>
                    </a:lnTo>
                    <a:lnTo>
                      <a:pt x="586161" y="466441"/>
                    </a:lnTo>
                    <a:lnTo>
                      <a:pt x="575590" y="508504"/>
                    </a:lnTo>
                    <a:lnTo>
                      <a:pt x="562770" y="553384"/>
                    </a:lnTo>
                    <a:lnTo>
                      <a:pt x="547691" y="600331"/>
                    </a:lnTo>
                    <a:lnTo>
                      <a:pt x="530341" y="648594"/>
                    </a:lnTo>
                    <a:lnTo>
                      <a:pt x="510711" y="697421"/>
                    </a:lnTo>
                    <a:lnTo>
                      <a:pt x="488789" y="746062"/>
                    </a:lnTo>
                    <a:lnTo>
                      <a:pt x="464565" y="793766"/>
                    </a:lnTo>
                    <a:lnTo>
                      <a:pt x="438028" y="839781"/>
                    </a:lnTo>
                    <a:lnTo>
                      <a:pt x="409169" y="883357"/>
                    </a:lnTo>
                    <a:lnTo>
                      <a:pt x="377975" y="923743"/>
                    </a:lnTo>
                    <a:lnTo>
                      <a:pt x="344436" y="960187"/>
                    </a:lnTo>
                    <a:lnTo>
                      <a:pt x="308543" y="991939"/>
                    </a:lnTo>
                    <a:lnTo>
                      <a:pt x="270283" y="1018248"/>
                    </a:lnTo>
                    <a:lnTo>
                      <a:pt x="229647" y="1038362"/>
                    </a:lnTo>
                    <a:lnTo>
                      <a:pt x="177661" y="1049056"/>
                    </a:lnTo>
                    <a:lnTo>
                      <a:pt x="125909" y="1046997"/>
                    </a:lnTo>
                    <a:lnTo>
                      <a:pt x="77184" y="1032636"/>
                    </a:lnTo>
                    <a:lnTo>
                      <a:pt x="34283" y="1006424"/>
                    </a:lnTo>
                    <a:lnTo>
                      <a:pt x="0" y="968811"/>
                    </a:lnTo>
                    <a:lnTo>
                      <a:pt x="13673" y="1000867"/>
                    </a:lnTo>
                    <a:lnTo>
                      <a:pt x="55497" y="1057054"/>
                    </a:lnTo>
                    <a:lnTo>
                      <a:pt x="114070" y="1100539"/>
                    </a:lnTo>
                    <a:lnTo>
                      <a:pt x="148680" y="1116719"/>
                    </a:lnTo>
                    <a:lnTo>
                      <a:pt x="186327" y="1128763"/>
                    </a:lnTo>
                    <a:lnTo>
                      <a:pt x="226629" y="1136352"/>
                    </a:lnTo>
                    <a:lnTo>
                      <a:pt x="269202" y="1139166"/>
                    </a:lnTo>
                    <a:lnTo>
                      <a:pt x="313663" y="1136884"/>
                    </a:lnTo>
                    <a:lnTo>
                      <a:pt x="359630" y="1129188"/>
                    </a:lnTo>
                    <a:lnTo>
                      <a:pt x="406717" y="1115757"/>
                    </a:lnTo>
                    <a:lnTo>
                      <a:pt x="454544" y="1096271"/>
                    </a:lnTo>
                    <a:lnTo>
                      <a:pt x="502726" y="1070410"/>
                    </a:lnTo>
                    <a:lnTo>
                      <a:pt x="550880" y="1037854"/>
                    </a:lnTo>
                    <a:lnTo>
                      <a:pt x="609061" y="986284"/>
                    </a:lnTo>
                    <a:lnTo>
                      <a:pt x="636901" y="955755"/>
                    </a:lnTo>
                    <a:lnTo>
                      <a:pt x="663699" y="922436"/>
                    </a:lnTo>
                    <a:lnTo>
                      <a:pt x="689303" y="886607"/>
                    </a:lnTo>
                    <a:lnTo>
                      <a:pt x="713558" y="848548"/>
                    </a:lnTo>
                    <a:lnTo>
                      <a:pt x="736309" y="808539"/>
                    </a:lnTo>
                    <a:lnTo>
                      <a:pt x="757403" y="766860"/>
                    </a:lnTo>
                    <a:lnTo>
                      <a:pt x="776684" y="723791"/>
                    </a:lnTo>
                    <a:lnTo>
                      <a:pt x="793999" y="679612"/>
                    </a:lnTo>
                    <a:lnTo>
                      <a:pt x="809194" y="634603"/>
                    </a:lnTo>
                    <a:lnTo>
                      <a:pt x="822113" y="589044"/>
                    </a:lnTo>
                    <a:lnTo>
                      <a:pt x="832602" y="543214"/>
                    </a:lnTo>
                    <a:lnTo>
                      <a:pt x="840508" y="497394"/>
                    </a:lnTo>
                    <a:lnTo>
                      <a:pt x="845676" y="451863"/>
                    </a:lnTo>
                    <a:lnTo>
                      <a:pt x="847950" y="406902"/>
                    </a:lnTo>
                    <a:lnTo>
                      <a:pt x="847179" y="362790"/>
                    </a:lnTo>
                    <a:lnTo>
                      <a:pt x="843205" y="319808"/>
                    </a:lnTo>
                    <a:lnTo>
                      <a:pt x="835877" y="278235"/>
                    </a:lnTo>
                    <a:lnTo>
                      <a:pt x="825038" y="238351"/>
                    </a:lnTo>
                    <a:lnTo>
                      <a:pt x="810535" y="200436"/>
                    </a:lnTo>
                    <a:lnTo>
                      <a:pt x="792213" y="164770"/>
                    </a:lnTo>
                    <a:lnTo>
                      <a:pt x="769919" y="131633"/>
                    </a:lnTo>
                    <a:lnTo>
                      <a:pt x="743497" y="101306"/>
                    </a:lnTo>
                    <a:lnTo>
                      <a:pt x="712793" y="74067"/>
                    </a:lnTo>
                    <a:lnTo>
                      <a:pt x="677654" y="50197"/>
                    </a:lnTo>
                    <a:lnTo>
                      <a:pt x="630555" y="27219"/>
                    </a:lnTo>
                    <a:lnTo>
                      <a:pt x="580544" y="11364"/>
                    </a:lnTo>
                    <a:lnTo>
                      <a:pt x="529238" y="2375"/>
                    </a:lnTo>
                    <a:lnTo>
                      <a:pt x="478259" y="0"/>
                    </a:lnTo>
                    <a:close/>
                  </a:path>
                </a:pathLst>
              </a:custGeom>
              <a:solidFill>
                <a:srgbClr val="2B468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4" name="object 124"/>
              <p:cNvSpPr/>
              <p:nvPr/>
            </p:nvSpPr>
            <p:spPr>
              <a:xfrm>
                <a:off x="8125824" y="17894831"/>
                <a:ext cx="1090930" cy="770255"/>
              </a:xfrm>
              <a:custGeom>
                <a:avLst/>
                <a:gdLst/>
                <a:ahLst/>
                <a:cxnLst/>
                <a:rect l="l" t="t" r="r" b="b"/>
                <a:pathLst>
                  <a:path w="1090929" h="770255">
                    <a:moveTo>
                      <a:pt x="507546" y="0"/>
                    </a:moveTo>
                    <a:lnTo>
                      <a:pt x="452327" y="2378"/>
                    </a:lnTo>
                    <a:lnTo>
                      <a:pt x="395524" y="9749"/>
                    </a:lnTo>
                    <a:lnTo>
                      <a:pt x="337542" y="22763"/>
                    </a:lnTo>
                    <a:lnTo>
                      <a:pt x="278782" y="42067"/>
                    </a:lnTo>
                    <a:lnTo>
                      <a:pt x="219647" y="68313"/>
                    </a:lnTo>
                    <a:lnTo>
                      <a:pt x="183224" y="89448"/>
                    </a:lnTo>
                    <a:lnTo>
                      <a:pt x="147233" y="116000"/>
                    </a:lnTo>
                    <a:lnTo>
                      <a:pt x="112424" y="147715"/>
                    </a:lnTo>
                    <a:lnTo>
                      <a:pt x="79546" y="184343"/>
                    </a:lnTo>
                    <a:lnTo>
                      <a:pt x="49349" y="225630"/>
                    </a:lnTo>
                    <a:lnTo>
                      <a:pt x="22584" y="271325"/>
                    </a:lnTo>
                    <a:lnTo>
                      <a:pt x="0" y="321176"/>
                    </a:lnTo>
                    <a:lnTo>
                      <a:pt x="24212" y="288958"/>
                    </a:lnTo>
                    <a:lnTo>
                      <a:pt x="56094" y="261360"/>
                    </a:lnTo>
                    <a:lnTo>
                      <a:pt x="97235" y="238559"/>
                    </a:lnTo>
                    <a:lnTo>
                      <a:pt x="149225" y="220731"/>
                    </a:lnTo>
                    <a:lnTo>
                      <a:pt x="213654" y="208054"/>
                    </a:lnTo>
                    <a:lnTo>
                      <a:pt x="254673" y="204311"/>
                    </a:lnTo>
                    <a:lnTo>
                      <a:pt x="298619" y="203077"/>
                    </a:lnTo>
                    <a:lnTo>
                      <a:pt x="345094" y="204390"/>
                    </a:lnTo>
                    <a:lnTo>
                      <a:pt x="393696" y="208287"/>
                    </a:lnTo>
                    <a:lnTo>
                      <a:pt x="444025" y="214805"/>
                    </a:lnTo>
                    <a:lnTo>
                      <a:pt x="495682" y="223983"/>
                    </a:lnTo>
                    <a:lnTo>
                      <a:pt x="548266" y="235859"/>
                    </a:lnTo>
                    <a:lnTo>
                      <a:pt x="601378" y="250470"/>
                    </a:lnTo>
                    <a:lnTo>
                      <a:pt x="654616" y="267853"/>
                    </a:lnTo>
                    <a:lnTo>
                      <a:pt x="704421" y="287561"/>
                    </a:lnTo>
                    <a:lnTo>
                      <a:pt x="750992" y="308677"/>
                    </a:lnTo>
                    <a:lnTo>
                      <a:pt x="794372" y="331130"/>
                    </a:lnTo>
                    <a:lnTo>
                      <a:pt x="834606" y="354844"/>
                    </a:lnTo>
                    <a:lnTo>
                      <a:pt x="871738" y="379746"/>
                    </a:lnTo>
                    <a:lnTo>
                      <a:pt x="905812" y="405763"/>
                    </a:lnTo>
                    <a:lnTo>
                      <a:pt x="942509" y="439930"/>
                    </a:lnTo>
                    <a:lnTo>
                      <a:pt x="972265" y="473746"/>
                    </a:lnTo>
                    <a:lnTo>
                      <a:pt x="995326" y="507667"/>
                    </a:lnTo>
                    <a:lnTo>
                      <a:pt x="1011936" y="542147"/>
                    </a:lnTo>
                    <a:lnTo>
                      <a:pt x="1026383" y="599940"/>
                    </a:lnTo>
                    <a:lnTo>
                      <a:pt x="1026826" y="649372"/>
                    </a:lnTo>
                    <a:lnTo>
                      <a:pt x="1015326" y="695550"/>
                    </a:lnTo>
                    <a:lnTo>
                      <a:pt x="991366" y="736479"/>
                    </a:lnTo>
                    <a:lnTo>
                      <a:pt x="954430" y="770163"/>
                    </a:lnTo>
                    <a:lnTo>
                      <a:pt x="961096" y="766605"/>
                    </a:lnTo>
                    <a:lnTo>
                      <a:pt x="999147" y="738485"/>
                    </a:lnTo>
                    <a:lnTo>
                      <a:pt x="1040001" y="684944"/>
                    </a:lnTo>
                    <a:lnTo>
                      <a:pt x="1068720" y="620923"/>
                    </a:lnTo>
                    <a:lnTo>
                      <a:pt x="1086154" y="546850"/>
                    </a:lnTo>
                    <a:lnTo>
                      <a:pt x="1090027" y="507113"/>
                    </a:lnTo>
                    <a:lnTo>
                      <a:pt x="1090344" y="466145"/>
                    </a:lnTo>
                    <a:lnTo>
                      <a:pt x="1086859" y="424374"/>
                    </a:lnTo>
                    <a:lnTo>
                      <a:pt x="1079327" y="382227"/>
                    </a:lnTo>
                    <a:lnTo>
                      <a:pt x="1067504" y="340131"/>
                    </a:lnTo>
                    <a:lnTo>
                      <a:pt x="1051143" y="298513"/>
                    </a:lnTo>
                    <a:lnTo>
                      <a:pt x="1030001" y="257802"/>
                    </a:lnTo>
                    <a:lnTo>
                      <a:pt x="1003832" y="218424"/>
                    </a:lnTo>
                    <a:lnTo>
                      <a:pt x="972390" y="180806"/>
                    </a:lnTo>
                    <a:lnTo>
                      <a:pt x="935431" y="145377"/>
                    </a:lnTo>
                    <a:lnTo>
                      <a:pt x="892709" y="112563"/>
                    </a:lnTo>
                    <a:lnTo>
                      <a:pt x="843979" y="82793"/>
                    </a:lnTo>
                    <a:lnTo>
                      <a:pt x="783063" y="54214"/>
                    </a:lnTo>
                    <a:lnTo>
                      <a:pt x="745800" y="40272"/>
                    </a:lnTo>
                    <a:lnTo>
                      <a:pt x="704538" y="27427"/>
                    </a:lnTo>
                    <a:lnTo>
                      <a:pt x="659678" y="16327"/>
                    </a:lnTo>
                    <a:lnTo>
                      <a:pt x="611624" y="7623"/>
                    </a:lnTo>
                    <a:lnTo>
                      <a:pt x="560779" y="1964"/>
                    </a:lnTo>
                    <a:lnTo>
                      <a:pt x="507546" y="0"/>
                    </a:lnTo>
                    <a:close/>
                  </a:path>
                </a:pathLst>
              </a:custGeom>
              <a:solidFill>
                <a:srgbClr val="C00D3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5" name="object 125"/>
              <p:cNvSpPr/>
              <p:nvPr/>
            </p:nvSpPr>
            <p:spPr>
              <a:xfrm>
                <a:off x="8134100" y="18176079"/>
                <a:ext cx="564515" cy="280670"/>
              </a:xfrm>
              <a:custGeom>
                <a:avLst/>
                <a:gdLst/>
                <a:ahLst/>
                <a:cxnLst/>
                <a:rect l="l" t="t" r="r" b="b"/>
                <a:pathLst>
                  <a:path w="564515" h="280669">
                    <a:moveTo>
                      <a:pt x="325673" y="0"/>
                    </a:moveTo>
                    <a:lnTo>
                      <a:pt x="270860" y="1162"/>
                    </a:lnTo>
                    <a:lnTo>
                      <a:pt x="219157" y="6194"/>
                    </a:lnTo>
                    <a:lnTo>
                      <a:pt x="171142" y="14802"/>
                    </a:lnTo>
                    <a:lnTo>
                      <a:pt x="127393" y="26692"/>
                    </a:lnTo>
                    <a:lnTo>
                      <a:pt x="88487" y="41570"/>
                    </a:lnTo>
                    <a:lnTo>
                      <a:pt x="27516" y="79113"/>
                    </a:lnTo>
                    <a:lnTo>
                      <a:pt x="0" y="147191"/>
                    </a:lnTo>
                    <a:lnTo>
                      <a:pt x="6896" y="192138"/>
                    </a:lnTo>
                    <a:lnTo>
                      <a:pt x="31890" y="244765"/>
                    </a:lnTo>
                    <a:lnTo>
                      <a:pt x="37581" y="252923"/>
                    </a:lnTo>
                    <a:lnTo>
                      <a:pt x="44935" y="262391"/>
                    </a:lnTo>
                    <a:lnTo>
                      <a:pt x="60046" y="280522"/>
                    </a:lnTo>
                    <a:lnTo>
                      <a:pt x="81162" y="244969"/>
                    </a:lnTo>
                    <a:lnTo>
                      <a:pt x="112096" y="211714"/>
                    </a:lnTo>
                    <a:lnTo>
                      <a:pt x="151043" y="180914"/>
                    </a:lnTo>
                    <a:lnTo>
                      <a:pt x="196200" y="152723"/>
                    </a:lnTo>
                    <a:lnTo>
                      <a:pt x="245761" y="127300"/>
                    </a:lnTo>
                    <a:lnTo>
                      <a:pt x="297924" y="104799"/>
                    </a:lnTo>
                    <a:lnTo>
                      <a:pt x="350882" y="85377"/>
                    </a:lnTo>
                    <a:lnTo>
                      <a:pt x="402833" y="69191"/>
                    </a:lnTo>
                    <a:lnTo>
                      <a:pt x="451971" y="56397"/>
                    </a:lnTo>
                    <a:lnTo>
                      <a:pt x="496494" y="47151"/>
                    </a:lnTo>
                    <a:lnTo>
                      <a:pt x="534595" y="41609"/>
                    </a:lnTo>
                    <a:lnTo>
                      <a:pt x="564472" y="39928"/>
                    </a:lnTo>
                    <a:lnTo>
                      <a:pt x="502995" y="22671"/>
                    </a:lnTo>
                    <a:lnTo>
                      <a:pt x="442318" y="10460"/>
                    </a:lnTo>
                    <a:lnTo>
                      <a:pt x="383018" y="3001"/>
                    </a:lnTo>
                    <a:lnTo>
                      <a:pt x="325673" y="0"/>
                    </a:lnTo>
                    <a:close/>
                  </a:path>
                </a:pathLst>
              </a:custGeom>
              <a:solidFill>
                <a:srgbClr val="DD952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6" name="object 126"/>
              <p:cNvSpPr/>
              <p:nvPr/>
            </p:nvSpPr>
            <p:spPr>
              <a:xfrm>
                <a:off x="8099513" y="18255263"/>
                <a:ext cx="963930" cy="631825"/>
              </a:xfrm>
              <a:custGeom>
                <a:avLst/>
                <a:gdLst/>
                <a:ahLst/>
                <a:cxnLst/>
                <a:rect l="l" t="t" r="r" b="b"/>
                <a:pathLst>
                  <a:path w="963929" h="631825">
                    <a:moveTo>
                      <a:pt x="62021" y="0"/>
                    </a:moveTo>
                    <a:lnTo>
                      <a:pt x="20351" y="56624"/>
                    </a:lnTo>
                    <a:lnTo>
                      <a:pt x="6759" y="96270"/>
                    </a:lnTo>
                    <a:lnTo>
                      <a:pt x="12" y="140549"/>
                    </a:lnTo>
                    <a:lnTo>
                      <a:pt x="0" y="188554"/>
                    </a:lnTo>
                    <a:lnTo>
                      <a:pt x="6612" y="239380"/>
                    </a:lnTo>
                    <a:lnTo>
                      <a:pt x="19739" y="292118"/>
                    </a:lnTo>
                    <a:lnTo>
                      <a:pt x="34794" y="332070"/>
                    </a:lnTo>
                    <a:lnTo>
                      <a:pt x="54488" y="369999"/>
                    </a:lnTo>
                    <a:lnTo>
                      <a:pt x="78454" y="405801"/>
                    </a:lnTo>
                    <a:lnTo>
                      <a:pt x="106325" y="439372"/>
                    </a:lnTo>
                    <a:lnTo>
                      <a:pt x="137737" y="470606"/>
                    </a:lnTo>
                    <a:lnTo>
                      <a:pt x="172321" y="499401"/>
                    </a:lnTo>
                    <a:lnTo>
                      <a:pt x="209713" y="525652"/>
                    </a:lnTo>
                    <a:lnTo>
                      <a:pt x="249545" y="549254"/>
                    </a:lnTo>
                    <a:lnTo>
                      <a:pt x="291451" y="570103"/>
                    </a:lnTo>
                    <a:lnTo>
                      <a:pt x="335065" y="588094"/>
                    </a:lnTo>
                    <a:lnTo>
                      <a:pt x="380021" y="603125"/>
                    </a:lnTo>
                    <a:lnTo>
                      <a:pt x="425952" y="615090"/>
                    </a:lnTo>
                    <a:lnTo>
                      <a:pt x="472492" y="623884"/>
                    </a:lnTo>
                    <a:lnTo>
                      <a:pt x="519275" y="629405"/>
                    </a:lnTo>
                    <a:lnTo>
                      <a:pt x="565934" y="631547"/>
                    </a:lnTo>
                    <a:lnTo>
                      <a:pt x="612104" y="630206"/>
                    </a:lnTo>
                    <a:lnTo>
                      <a:pt x="657416" y="625278"/>
                    </a:lnTo>
                    <a:lnTo>
                      <a:pt x="723173" y="611055"/>
                    </a:lnTo>
                    <a:lnTo>
                      <a:pt x="781542" y="590768"/>
                    </a:lnTo>
                    <a:lnTo>
                      <a:pt x="832543" y="566528"/>
                    </a:lnTo>
                    <a:lnTo>
                      <a:pt x="876199" y="540449"/>
                    </a:lnTo>
                    <a:lnTo>
                      <a:pt x="912533" y="514640"/>
                    </a:lnTo>
                    <a:lnTo>
                      <a:pt x="963318" y="472285"/>
                    </a:lnTo>
                    <a:lnTo>
                      <a:pt x="910888" y="485406"/>
                    </a:lnTo>
                    <a:lnTo>
                      <a:pt x="862884" y="493824"/>
                    </a:lnTo>
                    <a:lnTo>
                      <a:pt x="817981" y="498253"/>
                    </a:lnTo>
                    <a:lnTo>
                      <a:pt x="774851" y="499405"/>
                    </a:lnTo>
                    <a:lnTo>
                      <a:pt x="732169" y="497995"/>
                    </a:lnTo>
                    <a:lnTo>
                      <a:pt x="655420" y="490557"/>
                    </a:lnTo>
                    <a:lnTo>
                      <a:pt x="614439" y="484071"/>
                    </a:lnTo>
                    <a:lnTo>
                      <a:pt x="572100" y="475547"/>
                    </a:lnTo>
                    <a:lnTo>
                      <a:pt x="528688" y="464836"/>
                    </a:lnTo>
                    <a:lnTo>
                      <a:pt x="484488" y="451794"/>
                    </a:lnTo>
                    <a:lnTo>
                      <a:pt x="439784" y="436274"/>
                    </a:lnTo>
                    <a:lnTo>
                      <a:pt x="394860" y="418130"/>
                    </a:lnTo>
                    <a:lnTo>
                      <a:pt x="350002" y="397214"/>
                    </a:lnTo>
                    <a:lnTo>
                      <a:pt x="305494" y="373382"/>
                    </a:lnTo>
                    <a:lnTo>
                      <a:pt x="261620" y="346486"/>
                    </a:lnTo>
                    <a:lnTo>
                      <a:pt x="218666" y="316381"/>
                    </a:lnTo>
                    <a:lnTo>
                      <a:pt x="176917" y="282920"/>
                    </a:lnTo>
                    <a:lnTo>
                      <a:pt x="136655" y="245956"/>
                    </a:lnTo>
                    <a:lnTo>
                      <a:pt x="98167" y="205344"/>
                    </a:lnTo>
                    <a:lnTo>
                      <a:pt x="72161" y="173721"/>
                    </a:lnTo>
                    <a:lnTo>
                      <a:pt x="41471" y="112953"/>
                    </a:lnTo>
                    <a:lnTo>
                      <a:pt x="34575" y="68014"/>
                    </a:lnTo>
                    <a:lnTo>
                      <a:pt x="42530" y="30461"/>
                    </a:lnTo>
                    <a:lnTo>
                      <a:pt x="62021" y="0"/>
                    </a:lnTo>
                    <a:close/>
                  </a:path>
                </a:pathLst>
              </a:custGeom>
              <a:solidFill>
                <a:srgbClr val="6794CA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811B7E24-3FCF-6646-A549-1D2A7040E91E}"/>
                </a:ext>
              </a:extLst>
            </p:cNvPr>
            <p:cNvSpPr/>
            <p:nvPr/>
          </p:nvSpPr>
          <p:spPr>
            <a:xfrm>
              <a:off x="1" y="17565705"/>
              <a:ext cx="69849" cy="1616576"/>
            </a:xfrm>
            <a:prstGeom prst="rect">
              <a:avLst/>
            </a:prstGeom>
            <a:solidFill>
              <a:srgbClr val="C5C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46</Words>
  <Application>Microsoft Macintosh PowerPoint</Application>
  <PresentationFormat>Personnalisé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April 26, 2021 WORLD DAY FOR SAFETY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 26, 2021 WORLD DAY FOR SAFETY</dc:title>
  <cp:lastModifiedBy>Robin Haquet</cp:lastModifiedBy>
  <cp:revision>2</cp:revision>
  <dcterms:created xsi:type="dcterms:W3CDTF">2021-04-09T14:03:47Z</dcterms:created>
  <dcterms:modified xsi:type="dcterms:W3CDTF">2021-04-09T16:17:03Z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2021-04-09T00:00:00Z</vt:filetime>
  </property>
  <property fmtid="{D5CDD505-2E9C-101B-9397-08002B2CF9AE}" pid="3" name="Creator">
    <vt:lpwstr>Adobe InDesign 16.0 (Macintosh)</vt:lpwstr>
  </property>
  <property fmtid="{D5CDD505-2E9C-101B-9397-08002B2CF9AE}" pid="4" name="LastSaved">
    <vt:filetime>2021-04-09T00:00:00Z</vt:filetime>
  </property>
</Properties>
</file>