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24346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649"/>
    <a:srgbClr val="FF0000"/>
    <a:srgbClr val="FF6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3"/>
    <p:restoredTop sz="96327"/>
  </p:normalViewPr>
  <p:slideViewPr>
    <p:cSldViewPr snapToGrid="0">
      <p:cViewPr varScale="1">
        <p:scale>
          <a:sx n="19" d="100"/>
          <a:sy n="19" d="100"/>
        </p:scale>
        <p:origin x="406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260" y="7005156"/>
            <a:ext cx="25706944" cy="14902051"/>
          </a:xfrm>
        </p:spPr>
        <p:txBody>
          <a:bodyPr anchor="b"/>
          <a:lstStyle>
            <a:lvl1pPr algn="ctr"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33" y="22481887"/>
            <a:ext cx="22682597" cy="10334331"/>
          </a:xfrm>
        </p:spPr>
        <p:txBody>
          <a:bodyPr/>
          <a:lstStyle>
            <a:lvl1pPr marL="0" indent="0" algn="ctr">
              <a:buNone/>
              <a:defRPr sz="7938"/>
            </a:lvl1pPr>
            <a:lvl2pPr marL="1512189" indent="0" algn="ctr">
              <a:buNone/>
              <a:defRPr sz="6615"/>
            </a:lvl2pPr>
            <a:lvl3pPr marL="3024378" indent="0" algn="ctr">
              <a:buNone/>
              <a:defRPr sz="5954"/>
            </a:lvl3pPr>
            <a:lvl4pPr marL="4536567" indent="0" algn="ctr">
              <a:buNone/>
              <a:defRPr sz="5292"/>
            </a:lvl4pPr>
            <a:lvl5pPr marL="6048756" indent="0" algn="ctr">
              <a:buNone/>
              <a:defRPr sz="5292"/>
            </a:lvl5pPr>
            <a:lvl6pPr marL="7560945" indent="0" algn="ctr">
              <a:buNone/>
              <a:defRPr sz="5292"/>
            </a:lvl6pPr>
            <a:lvl7pPr marL="9073134" indent="0" algn="ctr">
              <a:buNone/>
              <a:defRPr sz="5292"/>
            </a:lvl7pPr>
            <a:lvl8pPr marL="10585323" indent="0" algn="ctr">
              <a:buNone/>
              <a:defRPr sz="5292"/>
            </a:lvl8pPr>
            <a:lvl9pPr marL="12097512" indent="0" algn="ctr">
              <a:buNone/>
              <a:defRPr sz="5292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64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29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2980" y="2278904"/>
            <a:ext cx="6521247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240" y="2278904"/>
            <a:ext cx="19185697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80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7">
            <a:extLst>
              <a:ext uri="{FF2B5EF4-FFF2-40B4-BE49-F238E27FC236}">
                <a16:creationId xmlns:a16="http://schemas.microsoft.com/office/drawing/2014/main" id="{A1DC7918-3728-89CF-6F5A-BB5404E16E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7">
            <a:extLst>
              <a:ext uri="{FF2B5EF4-FFF2-40B4-BE49-F238E27FC236}">
                <a16:creationId xmlns:a16="http://schemas.microsoft.com/office/drawing/2014/main" id="{180D2B9F-18D6-F38C-470D-3E8FA8946DC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14778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8FE2BE9A-29E8-4D8B-F805-06D3C5CF31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01600" y="22895693"/>
            <a:ext cx="15502650" cy="18684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2639" b="1">
                <a:gradFill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D3831504-9AF1-A413-8628-A171D52287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80410" y="25120166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6780F8B3-952C-DBE9-BB3F-EFEC9836F3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560854" y="2725519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2B08EA2B-C05D-AB99-F332-93529CEBC1C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580409" y="30237879"/>
            <a:ext cx="9083750" cy="983188"/>
          </a:xfrm>
          <a:solidFill>
            <a:schemeClr val="bg1"/>
          </a:solidFill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buNone/>
              <a:defRPr sz="6319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1D894D-1AE8-0D71-BB32-28A0C6AD17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091627" y="34417902"/>
            <a:ext cx="8789733" cy="6372557"/>
          </a:xfrm>
          <a:prstGeom prst="rect">
            <a:avLst/>
          </a:prstGeom>
        </p:spPr>
      </p:pic>
      <p:pic>
        <p:nvPicPr>
          <p:cNvPr id="6" name="Image 5" descr="Une image contenant logo&#10;&#10;Description générée automatiquement">
            <a:extLst>
              <a:ext uri="{FF2B5EF4-FFF2-40B4-BE49-F238E27FC236}">
                <a16:creationId xmlns:a16="http://schemas.microsoft.com/office/drawing/2014/main" id="{D0F2A98B-010D-628B-DE38-F500598A97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2607" y="36916957"/>
            <a:ext cx="3739229" cy="3819643"/>
          </a:xfrm>
          <a:prstGeom prst="rect">
            <a:avLst/>
          </a:prstGeom>
        </p:spPr>
      </p:pic>
      <p:sp>
        <p:nvSpPr>
          <p:cNvPr id="20" name="Espace réservé pour une image  7">
            <a:extLst>
              <a:ext uri="{FF2B5EF4-FFF2-40B4-BE49-F238E27FC236}">
                <a16:creationId xmlns:a16="http://schemas.microsoft.com/office/drawing/2014/main" id="{5FDAA7E8-163B-043A-53EF-628633AA04B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120938" y="14237990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2" name="Espace réservé pour une image  7">
            <a:extLst>
              <a:ext uri="{FF2B5EF4-FFF2-40B4-BE49-F238E27FC236}">
                <a16:creationId xmlns:a16="http://schemas.microsoft.com/office/drawing/2014/main" id="{AE59DA16-EC06-AB49-B1AD-DFF25EE5347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2635715" y="14237990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3B387148-5E4F-B448-6612-63A592FAE29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-16696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F7B14D4C-EB9C-A34F-1F3D-FA9023B8EF3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98081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9D1318DB-43E2-8111-EDBC-49AC687ABD3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5104241" y="7098378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8" name="Espace réservé pour une image  7">
            <a:extLst>
              <a:ext uri="{FF2B5EF4-FFF2-40B4-BE49-F238E27FC236}">
                <a16:creationId xmlns:a16="http://schemas.microsoft.com/office/drawing/2014/main" id="{FB32952B-F44D-8D1D-1A19-A010CC40C18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2619018" y="7098378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pour une image  7">
            <a:extLst>
              <a:ext uri="{FF2B5EF4-FFF2-40B4-BE49-F238E27FC236}">
                <a16:creationId xmlns:a16="http://schemas.microsoft.com/office/drawing/2014/main" id="{8132BC5C-2436-7792-0984-BAD3A8DAC3B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6699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0" name="Espace réservé pour une image  7">
            <a:extLst>
              <a:ext uri="{FF2B5EF4-FFF2-40B4-BE49-F238E27FC236}">
                <a16:creationId xmlns:a16="http://schemas.microsoft.com/office/drawing/2014/main" id="{7A0860F0-5121-F5F5-34A1-372F1D5D9D1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531476" y="-224997"/>
            <a:ext cx="7607747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1" name="Espace réservé pour une image  7">
            <a:extLst>
              <a:ext uri="{FF2B5EF4-FFF2-40B4-BE49-F238E27FC236}">
                <a16:creationId xmlns:a16="http://schemas.microsoft.com/office/drawing/2014/main" id="{67BE7FE2-03AB-BDCC-060F-25500F9B5CA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137636" y="-224997"/>
            <a:ext cx="7498080" cy="7077804"/>
          </a:xfrm>
        </p:spPr>
        <p:txBody>
          <a:bodyPr/>
          <a:lstStyle/>
          <a:p>
            <a:endParaRPr lang="fr-FR"/>
          </a:p>
        </p:txBody>
      </p:sp>
      <p:sp>
        <p:nvSpPr>
          <p:cNvPr id="35" name="Espace réservé pour une image  7">
            <a:extLst>
              <a:ext uri="{FF2B5EF4-FFF2-40B4-BE49-F238E27FC236}">
                <a16:creationId xmlns:a16="http://schemas.microsoft.com/office/drawing/2014/main" id="{2D2732DD-4E70-77F6-FAB4-EB85DCE6C97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2652413" y="-224997"/>
            <a:ext cx="7607747" cy="7077804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54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2" pos="95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9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488" y="10671229"/>
            <a:ext cx="26084987" cy="17805173"/>
          </a:xfrm>
        </p:spPr>
        <p:txBody>
          <a:bodyPr anchor="b"/>
          <a:lstStyle>
            <a:lvl1pPr>
              <a:defRPr sz="198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488" y="28644846"/>
            <a:ext cx="26084987" cy="9363320"/>
          </a:xfrm>
        </p:spPr>
        <p:txBody>
          <a:bodyPr/>
          <a:lstStyle>
            <a:lvl1pPr marL="0" indent="0">
              <a:buNone/>
              <a:defRPr sz="7938">
                <a:solidFill>
                  <a:schemeClr val="tx1"/>
                </a:solidFill>
              </a:defRPr>
            </a:lvl1pPr>
            <a:lvl2pPr marL="1512189" indent="0">
              <a:buNone/>
              <a:defRPr sz="6615">
                <a:solidFill>
                  <a:schemeClr val="tx1">
                    <a:tint val="75000"/>
                  </a:schemeClr>
                </a:solidFill>
              </a:defRPr>
            </a:lvl2pPr>
            <a:lvl3pPr marL="3024378" indent="0">
              <a:buNone/>
              <a:defRPr sz="5954">
                <a:solidFill>
                  <a:schemeClr val="tx1">
                    <a:tint val="75000"/>
                  </a:schemeClr>
                </a:solidFill>
              </a:defRPr>
            </a:lvl3pPr>
            <a:lvl4pPr marL="4536567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4pPr>
            <a:lvl5pPr marL="6048756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5pPr>
            <a:lvl6pPr marL="7560945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6pPr>
            <a:lvl7pPr marL="9073134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7pPr>
            <a:lvl8pPr marL="10585323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8pPr>
            <a:lvl9pPr marL="12097512" indent="0">
              <a:buNone/>
              <a:defRPr sz="5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40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238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0753" y="11394520"/>
            <a:ext cx="12853472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20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278913"/>
            <a:ext cx="26084987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3181" y="10492870"/>
            <a:ext cx="12794400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3181" y="15635264"/>
            <a:ext cx="12794400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0755" y="10492870"/>
            <a:ext cx="12857411" cy="5142393"/>
          </a:xfrm>
        </p:spPr>
        <p:txBody>
          <a:bodyPr anchor="b"/>
          <a:lstStyle>
            <a:lvl1pPr marL="0" indent="0">
              <a:buNone/>
              <a:defRPr sz="7938" b="1"/>
            </a:lvl1pPr>
            <a:lvl2pPr marL="1512189" indent="0">
              <a:buNone/>
              <a:defRPr sz="6615" b="1"/>
            </a:lvl2pPr>
            <a:lvl3pPr marL="3024378" indent="0">
              <a:buNone/>
              <a:defRPr sz="5954" b="1"/>
            </a:lvl3pPr>
            <a:lvl4pPr marL="4536567" indent="0">
              <a:buNone/>
              <a:defRPr sz="5292" b="1"/>
            </a:lvl4pPr>
            <a:lvl5pPr marL="6048756" indent="0">
              <a:buNone/>
              <a:defRPr sz="5292" b="1"/>
            </a:lvl5pPr>
            <a:lvl6pPr marL="7560945" indent="0">
              <a:buNone/>
              <a:defRPr sz="5292" b="1"/>
            </a:lvl6pPr>
            <a:lvl7pPr marL="9073134" indent="0">
              <a:buNone/>
              <a:defRPr sz="5292" b="1"/>
            </a:lvl7pPr>
            <a:lvl8pPr marL="10585323" indent="0">
              <a:buNone/>
              <a:defRPr sz="5292" b="1"/>
            </a:lvl8pPr>
            <a:lvl9pPr marL="12097512" indent="0">
              <a:buNone/>
              <a:defRPr sz="529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0755" y="15635264"/>
            <a:ext cx="12857411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2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17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2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7411" y="6162959"/>
            <a:ext cx="15310753" cy="30418415"/>
          </a:xfrm>
        </p:spPr>
        <p:txBody>
          <a:bodyPr/>
          <a:lstStyle>
            <a:lvl1pPr>
              <a:defRPr sz="10584"/>
            </a:lvl1pPr>
            <a:lvl2pPr>
              <a:defRPr sz="9261"/>
            </a:lvl2pPr>
            <a:lvl3pPr>
              <a:defRPr sz="7938"/>
            </a:lvl3pPr>
            <a:lvl4pPr>
              <a:defRPr sz="6615"/>
            </a:lvl4pPr>
            <a:lvl5pPr>
              <a:defRPr sz="6615"/>
            </a:lvl5pPr>
            <a:lvl6pPr>
              <a:defRPr sz="6615"/>
            </a:lvl6pPr>
            <a:lvl7pPr>
              <a:defRPr sz="6615"/>
            </a:lvl7pPr>
            <a:lvl8pPr>
              <a:defRPr sz="6615"/>
            </a:lvl8pPr>
            <a:lvl9pPr>
              <a:defRPr sz="66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53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177" y="2853584"/>
            <a:ext cx="9754304" cy="9987545"/>
          </a:xfrm>
        </p:spPr>
        <p:txBody>
          <a:bodyPr anchor="b"/>
          <a:lstStyle>
            <a:lvl1pPr>
              <a:defRPr sz="1058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7411" y="6162959"/>
            <a:ext cx="15310753" cy="30418415"/>
          </a:xfrm>
        </p:spPr>
        <p:txBody>
          <a:bodyPr anchor="t"/>
          <a:lstStyle>
            <a:lvl1pPr marL="0" indent="0">
              <a:buNone/>
              <a:defRPr sz="10584"/>
            </a:lvl1pPr>
            <a:lvl2pPr marL="1512189" indent="0">
              <a:buNone/>
              <a:defRPr sz="9261"/>
            </a:lvl2pPr>
            <a:lvl3pPr marL="3024378" indent="0">
              <a:buNone/>
              <a:defRPr sz="7938"/>
            </a:lvl3pPr>
            <a:lvl4pPr marL="4536567" indent="0">
              <a:buNone/>
              <a:defRPr sz="6615"/>
            </a:lvl4pPr>
            <a:lvl5pPr marL="6048756" indent="0">
              <a:buNone/>
              <a:defRPr sz="6615"/>
            </a:lvl5pPr>
            <a:lvl6pPr marL="7560945" indent="0">
              <a:buNone/>
              <a:defRPr sz="6615"/>
            </a:lvl6pPr>
            <a:lvl7pPr marL="9073134" indent="0">
              <a:buNone/>
              <a:defRPr sz="6615"/>
            </a:lvl7pPr>
            <a:lvl8pPr marL="10585323" indent="0">
              <a:buNone/>
              <a:defRPr sz="6615"/>
            </a:lvl8pPr>
            <a:lvl9pPr marL="12097512" indent="0">
              <a:buNone/>
              <a:defRPr sz="661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3177" y="12841129"/>
            <a:ext cx="9754304" cy="23789780"/>
          </a:xfrm>
        </p:spPr>
        <p:txBody>
          <a:bodyPr/>
          <a:lstStyle>
            <a:lvl1pPr marL="0" indent="0">
              <a:buNone/>
              <a:defRPr sz="5292"/>
            </a:lvl1pPr>
            <a:lvl2pPr marL="1512189" indent="0">
              <a:buNone/>
              <a:defRPr sz="4631"/>
            </a:lvl2pPr>
            <a:lvl3pPr marL="3024378" indent="0">
              <a:buNone/>
              <a:defRPr sz="3969"/>
            </a:lvl3pPr>
            <a:lvl4pPr marL="4536567" indent="0">
              <a:buNone/>
              <a:defRPr sz="3308"/>
            </a:lvl4pPr>
            <a:lvl5pPr marL="6048756" indent="0">
              <a:buNone/>
              <a:defRPr sz="3308"/>
            </a:lvl5pPr>
            <a:lvl6pPr marL="7560945" indent="0">
              <a:buNone/>
              <a:defRPr sz="3308"/>
            </a:lvl6pPr>
            <a:lvl7pPr marL="9073134" indent="0">
              <a:buNone/>
              <a:defRPr sz="3308"/>
            </a:lvl7pPr>
            <a:lvl8pPr marL="10585323" indent="0">
              <a:buNone/>
              <a:defRPr sz="3308"/>
            </a:lvl8pPr>
            <a:lvl9pPr marL="12097512" indent="0">
              <a:buNone/>
              <a:defRPr sz="3308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238" y="2278913"/>
            <a:ext cx="26084987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238" y="11394520"/>
            <a:ext cx="26084987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238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1D34-935B-6843-BC5A-E96136E235EC}" type="datetimeFigureOut">
              <a:rPr lang="fr-FR" smtClean="0"/>
              <a:t>23/02/2024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8147" y="39672756"/>
            <a:ext cx="1020716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9446" y="39672756"/>
            <a:ext cx="6804779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C611-82F2-8A4D-8F0F-1829205315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3024378" rtl="0" eaLnBrk="1" latinLnBrk="0" hangingPunct="1">
        <a:lnSpc>
          <a:spcPct val="90000"/>
        </a:lnSpc>
        <a:spcBef>
          <a:spcPct val="0"/>
        </a:spcBef>
        <a:buNone/>
        <a:defRPr sz="145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95" indent="-756095" algn="l" defTabSz="3024378" rtl="0" eaLnBrk="1" latinLnBrk="0" hangingPunct="1">
        <a:lnSpc>
          <a:spcPct val="90000"/>
        </a:lnSpc>
        <a:spcBef>
          <a:spcPts val="3308"/>
        </a:spcBef>
        <a:buFont typeface="Arial" panose="020B0604020202020204" pitchFamily="34" charset="0"/>
        <a:buChar char="•"/>
        <a:defRPr sz="9261" kern="1200">
          <a:solidFill>
            <a:schemeClr val="tx1"/>
          </a:solidFill>
          <a:latin typeface="+mn-lt"/>
          <a:ea typeface="+mn-ea"/>
          <a:cs typeface="+mn-cs"/>
        </a:defRPr>
      </a:lvl1pPr>
      <a:lvl2pPr marL="2268284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8" kern="1200">
          <a:solidFill>
            <a:schemeClr val="tx1"/>
          </a:solidFill>
          <a:latin typeface="+mn-lt"/>
          <a:ea typeface="+mn-ea"/>
          <a:cs typeface="+mn-cs"/>
        </a:defRPr>
      </a:lvl2pPr>
      <a:lvl3pPr marL="3780473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3pPr>
      <a:lvl4pPr marL="5292662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804851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8317040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829229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1341418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853607" indent="-756095" algn="l" defTabSz="3024378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1pPr>
      <a:lvl2pPr marL="1512189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2pPr>
      <a:lvl3pPr marL="3024378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3pPr>
      <a:lvl4pPr marL="4536567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4pPr>
      <a:lvl5pPr marL="6048756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5pPr>
      <a:lvl6pPr marL="7560945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7pPr>
      <a:lvl8pPr marL="10585323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8pPr>
      <a:lvl9pPr marL="12097512" algn="l" defTabSz="3024378" rtl="0" eaLnBrk="1" latinLnBrk="0" hangingPunct="1">
        <a:defRPr sz="59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64">
            <a:extLst>
              <a:ext uri="{FF2B5EF4-FFF2-40B4-BE49-F238E27FC236}">
                <a16:creationId xmlns:a16="http://schemas.microsoft.com/office/drawing/2014/main" id="{0284E391-ABB3-40DF-A550-3FDFF94E45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954000" y="23048093"/>
            <a:ext cx="15502650" cy="1868420"/>
          </a:xfrm>
        </p:spPr>
        <p:txBody>
          <a:bodyPr/>
          <a:lstStyle/>
          <a:p>
            <a:r>
              <a:rPr lang="fr-FR" dirty="0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Je suis #</a:t>
            </a:r>
            <a:r>
              <a:rPr lang="fr-FR" dirty="0" err="1">
                <a:gradFill>
                  <a:gsLst>
                    <a:gs pos="0">
                      <a:srgbClr val="FF6E00"/>
                    </a:gs>
                    <a:gs pos="100000">
                      <a:srgbClr val="FF0000"/>
                    </a:gs>
                  </a:gsLst>
                  <a:lin ang="2700000" scaled="0"/>
                </a:gradFill>
              </a:rPr>
              <a:t>SafeDriver</a:t>
            </a:r>
            <a:endParaRPr lang="fr-FR" dirty="0">
              <a:gradFill>
                <a:gsLst>
                  <a:gs pos="0">
                    <a:srgbClr val="FF6E00"/>
                  </a:gs>
                  <a:gs pos="100000">
                    <a:srgbClr val="FF0000"/>
                  </a:gs>
                </a:gsLst>
                <a:lin ang="2700000" scaled="0"/>
              </a:gra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22EA34F-CBA1-1C4D-309A-D7B51010B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33" t="8321" r="2713"/>
          <a:stretch/>
        </p:blipFill>
        <p:spPr>
          <a:xfrm>
            <a:off x="-1" y="-1"/>
            <a:ext cx="30243463" cy="21436139"/>
          </a:xfrm>
          <a:prstGeom prst="rect">
            <a:avLst/>
          </a:prstGeom>
        </p:spPr>
      </p:pic>
      <p:sp>
        <p:nvSpPr>
          <p:cNvPr id="6" name="Espace réservé du texte 65">
            <a:extLst>
              <a:ext uri="{FF2B5EF4-FFF2-40B4-BE49-F238E27FC236}">
                <a16:creationId xmlns:a16="http://schemas.microsoft.com/office/drawing/2014/main" id="{E56E16E0-B8BB-581A-88EA-0F303838C087}"/>
              </a:ext>
            </a:extLst>
          </p:cNvPr>
          <p:cNvSpPr txBox="1">
            <a:spLocks/>
          </p:cNvSpPr>
          <p:nvPr/>
        </p:nvSpPr>
        <p:spPr>
          <a:xfrm>
            <a:off x="17323704" y="25238181"/>
            <a:ext cx="11343960" cy="37075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3024378" rtl="0" eaLnBrk="1" latinLnBrk="0" hangingPunct="1">
              <a:lnSpc>
                <a:spcPct val="120000"/>
              </a:lnSpc>
              <a:spcBef>
                <a:spcPts val="3308"/>
              </a:spcBef>
              <a:buFont typeface="Arial" panose="020B0604020202020204" pitchFamily="34" charset="0"/>
              <a:buNone/>
              <a:defRPr sz="6319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68284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793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0473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66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2662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04851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317040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29229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41418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53607" indent="-756095" algn="l" defTabSz="3024378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Char char="•"/>
              <a:defRPr sz="5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FR" sz="8000" dirty="0">
                <a:solidFill>
                  <a:srgbClr val="374649"/>
                </a:solidFill>
              </a:rPr>
              <a:t>Je ne conduis pas </a:t>
            </a:r>
            <a:br>
              <a:rPr lang="fr-FR" sz="8000" dirty="0">
                <a:solidFill>
                  <a:srgbClr val="374649"/>
                </a:solidFill>
              </a:rPr>
            </a:br>
            <a:r>
              <a:rPr lang="fr-FR" sz="8000" dirty="0">
                <a:solidFill>
                  <a:srgbClr val="374649"/>
                </a:solidFill>
              </a:rPr>
              <a:t>si je </a:t>
            </a:r>
            <a:r>
              <a:rPr lang="fr-FR" sz="8000">
                <a:solidFill>
                  <a:srgbClr val="374649"/>
                </a:solidFill>
              </a:rPr>
              <a:t>suis fatigué </a:t>
            </a:r>
            <a:r>
              <a:rPr lang="fr-FR" sz="8000" dirty="0">
                <a:solidFill>
                  <a:srgbClr val="374649"/>
                </a:solidFill>
              </a:rPr>
              <a:t>et j’évite toute distraction au volant</a:t>
            </a:r>
          </a:p>
          <a:p>
            <a:pPr>
              <a:lnSpc>
                <a:spcPct val="100000"/>
              </a:lnSpc>
            </a:pPr>
            <a:endParaRPr lang="fr-FR" sz="8000" dirty="0">
              <a:solidFill>
                <a:srgbClr val="374649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96AE16-58C5-3DC0-9296-7F50CEA7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34521" y="25076913"/>
            <a:ext cx="4012538" cy="38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50</TotalTime>
  <Words>19</Words>
  <Application>Microsoft Macintosh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QUESSON</dc:creator>
  <cp:lastModifiedBy>Sébastien QUESSON</cp:lastModifiedBy>
  <cp:revision>11</cp:revision>
  <dcterms:created xsi:type="dcterms:W3CDTF">2023-04-05T15:59:59Z</dcterms:created>
  <dcterms:modified xsi:type="dcterms:W3CDTF">2024-02-23T12:41:58Z</dcterms:modified>
</cp:coreProperties>
</file>