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3.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3" r:id="rId5"/>
    <p:sldMasterId id="2147483698" r:id="rId6"/>
    <p:sldMasterId id="2147483713" r:id="rId7"/>
  </p:sldMasterIdLst>
  <p:notesMasterIdLst>
    <p:notesMasterId r:id="rId13"/>
  </p:notesMasterIdLst>
  <p:handoutMasterIdLst>
    <p:handoutMasterId r:id="rId14"/>
  </p:handoutMasterIdLst>
  <p:sldIdLst>
    <p:sldId id="484" r:id="rId8"/>
    <p:sldId id="2147470609" r:id="rId9"/>
    <p:sldId id="2147470542" r:id="rId10"/>
    <p:sldId id="473" r:id="rId11"/>
    <p:sldId id="2147470606"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0CA059-61D0-4C87-AE00-62720AE9587B}" v="37" dt="2024-03-25T15:36:54.051"/>
    <p1510:client id="{806C7BD1-5676-437A-97BB-B585CAC07BD4}" v="1" dt="2024-03-25T14:03:33.672"/>
    <p1510:client id="{947E3484-29EA-480D-A99C-D3D56729F264}" v="1" dt="2024-03-25T12:42:23.3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3.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ire MAIRET" userId="b91d9db2-e41b-4c98-9525-27312980cc2f" providerId="ADAL" clId="{5A0CA059-61D0-4C87-AE00-62720AE9587B}"/>
    <pc:docChg chg="undo custSel modSld">
      <pc:chgData name="Claire MAIRET" userId="b91d9db2-e41b-4c98-9525-27312980cc2f" providerId="ADAL" clId="{5A0CA059-61D0-4C87-AE00-62720AE9587B}" dt="2024-03-25T15:36:54.051" v="36" actId="108"/>
      <pc:docMkLst>
        <pc:docMk/>
      </pc:docMkLst>
      <pc:sldChg chg="modSp mod">
        <pc:chgData name="Claire MAIRET" userId="b91d9db2-e41b-4c98-9525-27312980cc2f" providerId="ADAL" clId="{5A0CA059-61D0-4C87-AE00-62720AE9587B}" dt="2024-03-25T15:36:54.051" v="36" actId="108"/>
        <pc:sldMkLst>
          <pc:docMk/>
          <pc:sldMk cId="36206663" sldId="473"/>
        </pc:sldMkLst>
        <pc:spChg chg="mod">
          <ac:chgData name="Claire MAIRET" userId="b91d9db2-e41b-4c98-9525-27312980cc2f" providerId="ADAL" clId="{5A0CA059-61D0-4C87-AE00-62720AE9587B}" dt="2024-03-25T15:36:54.051" v="36" actId="108"/>
          <ac:spMkLst>
            <pc:docMk/>
            <pc:sldMk cId="36206663" sldId="473"/>
            <ac:spMk id="3" creationId="{6496D963-7566-349F-B349-3E7E5D163FCA}"/>
          </ac:spMkLst>
        </pc:spChg>
      </pc:sldChg>
      <pc:sldChg chg="addSp delSp modSp mod">
        <pc:chgData name="Claire MAIRET" userId="b91d9db2-e41b-4c98-9525-27312980cc2f" providerId="ADAL" clId="{5A0CA059-61D0-4C87-AE00-62720AE9587B}" dt="2024-03-25T15:35:41.938" v="19" actId="1035"/>
        <pc:sldMkLst>
          <pc:docMk/>
          <pc:sldMk cId="3495563091" sldId="484"/>
        </pc:sldMkLst>
        <pc:spChg chg="del">
          <ac:chgData name="Claire MAIRET" userId="b91d9db2-e41b-4c98-9525-27312980cc2f" providerId="ADAL" clId="{5A0CA059-61D0-4C87-AE00-62720AE9587B}" dt="2024-03-25T15:34:45.375" v="0" actId="478"/>
          <ac:spMkLst>
            <pc:docMk/>
            <pc:sldMk cId="3495563091" sldId="484"/>
            <ac:spMk id="2" creationId="{DDE7A41C-F157-46F4-8BED-5EA3D7F858FA}"/>
          </ac:spMkLst>
        </pc:spChg>
        <pc:spChg chg="mod">
          <ac:chgData name="Claire MAIRET" userId="b91d9db2-e41b-4c98-9525-27312980cc2f" providerId="ADAL" clId="{5A0CA059-61D0-4C87-AE00-62720AE9587B}" dt="2024-03-25T15:35:09.833" v="5" actId="552"/>
          <ac:spMkLst>
            <pc:docMk/>
            <pc:sldMk cId="3495563091" sldId="484"/>
            <ac:spMk id="3" creationId="{D3CF3197-343E-4301-BBB0-E4AF82B287C0}"/>
          </ac:spMkLst>
        </pc:spChg>
        <pc:spChg chg="mod">
          <ac:chgData name="Claire MAIRET" userId="b91d9db2-e41b-4c98-9525-27312980cc2f" providerId="ADAL" clId="{5A0CA059-61D0-4C87-AE00-62720AE9587B}" dt="2024-03-25T15:35:41.938" v="19" actId="1035"/>
          <ac:spMkLst>
            <pc:docMk/>
            <pc:sldMk cId="3495563091" sldId="484"/>
            <ac:spMk id="6" creationId="{8D15C6A2-7768-4617-BFF0-DD4863D1FA7F}"/>
          </ac:spMkLst>
        </pc:spChg>
        <pc:spChg chg="add del mod">
          <ac:chgData name="Claire MAIRET" userId="b91d9db2-e41b-4c98-9525-27312980cc2f" providerId="ADAL" clId="{5A0CA059-61D0-4C87-AE00-62720AE9587B}" dt="2024-03-25T15:34:52.212" v="2" actId="478"/>
          <ac:spMkLst>
            <pc:docMk/>
            <pc:sldMk cId="3495563091" sldId="484"/>
            <ac:spMk id="8" creationId="{BD7AAE61-75F3-C136-52A3-B6D5E25EF922}"/>
          </ac:spMkLst>
        </pc:spChg>
        <pc:spChg chg="add mod">
          <ac:chgData name="Claire MAIRET" userId="b91d9db2-e41b-4c98-9525-27312980cc2f" providerId="ADAL" clId="{5A0CA059-61D0-4C87-AE00-62720AE9587B}" dt="2024-03-25T15:35:09.833" v="5" actId="552"/>
          <ac:spMkLst>
            <pc:docMk/>
            <pc:sldMk cId="3495563091" sldId="484"/>
            <ac:spMk id="9" creationId="{A9DB19DD-12B3-F5E8-C6D6-AFFBB17225B9}"/>
          </ac:spMkLst>
        </pc:spChg>
        <pc:picChg chg="del">
          <ac:chgData name="Claire MAIRET" userId="b91d9db2-e41b-4c98-9525-27312980cc2f" providerId="ADAL" clId="{5A0CA059-61D0-4C87-AE00-62720AE9587B}" dt="2024-03-25T15:34:47.396" v="1" actId="478"/>
          <ac:picMkLst>
            <pc:docMk/>
            <pc:sldMk cId="3495563091" sldId="484"/>
            <ac:picMk id="4" creationId="{3B03A0BC-24D7-751F-8201-3B64B87F79CE}"/>
          </ac:picMkLst>
        </pc:picChg>
        <pc:picChg chg="add mod">
          <ac:chgData name="Claire MAIRET" userId="b91d9db2-e41b-4c98-9525-27312980cc2f" providerId="ADAL" clId="{5A0CA059-61D0-4C87-AE00-62720AE9587B}" dt="2024-03-25T15:35:26.655" v="6"/>
          <ac:picMkLst>
            <pc:docMk/>
            <pc:sldMk cId="3495563091" sldId="484"/>
            <ac:picMk id="10" creationId="{CFCAB3B2-812E-7374-E0F4-0DFD60410EBB}"/>
          </ac:picMkLst>
        </pc:picChg>
      </pc:sldChg>
      <pc:sldChg chg="modSp mod">
        <pc:chgData name="Claire MAIRET" userId="b91d9db2-e41b-4c98-9525-27312980cc2f" providerId="ADAL" clId="{5A0CA059-61D0-4C87-AE00-62720AE9587B}" dt="2024-03-25T15:36:11.420" v="33" actId="20577"/>
        <pc:sldMkLst>
          <pc:docMk/>
          <pc:sldMk cId="899071568" sldId="2147470609"/>
        </pc:sldMkLst>
        <pc:spChg chg="mod">
          <ac:chgData name="Claire MAIRET" userId="b91d9db2-e41b-4c98-9525-27312980cc2f" providerId="ADAL" clId="{5A0CA059-61D0-4C87-AE00-62720AE9587B}" dt="2024-03-25T15:36:11.420" v="33" actId="20577"/>
          <ac:spMkLst>
            <pc:docMk/>
            <pc:sldMk cId="899071568" sldId="2147470609"/>
            <ac:spMk id="21" creationId="{A972D8F5-A72A-DD67-0086-58DEA146047C}"/>
          </ac:spMkLst>
        </pc:spChg>
      </pc:sldChg>
    </pc:docChg>
  </pc:docChgLst>
  <pc:docChgLst>
    <pc:chgData name="Ronan PENSEC" userId="c742cb3f-be64-4e9d-be2e-c62426211631" providerId="ADAL" clId="{947E3484-29EA-480D-A99C-D3D56729F264}"/>
    <pc:docChg chg="addSld modSld">
      <pc:chgData name="Ronan PENSEC" userId="c742cb3f-be64-4e9d-be2e-c62426211631" providerId="ADAL" clId="{947E3484-29EA-480D-A99C-D3D56729F264}" dt="2024-03-25T12:42:23.307" v="1"/>
      <pc:docMkLst>
        <pc:docMk/>
      </pc:docMkLst>
      <pc:sldChg chg="modSp mod">
        <pc:chgData name="Ronan PENSEC" userId="c742cb3f-be64-4e9d-be2e-c62426211631" providerId="ADAL" clId="{947E3484-29EA-480D-A99C-D3D56729F264}" dt="2024-03-25T12:41:46.454" v="0" actId="207"/>
        <pc:sldMkLst>
          <pc:docMk/>
          <pc:sldMk cId="3495563091" sldId="484"/>
        </pc:sldMkLst>
        <pc:spChg chg="mod">
          <ac:chgData name="Ronan PENSEC" userId="c742cb3f-be64-4e9d-be2e-c62426211631" providerId="ADAL" clId="{947E3484-29EA-480D-A99C-D3D56729F264}" dt="2024-03-25T12:41:46.454" v="0" actId="207"/>
          <ac:spMkLst>
            <pc:docMk/>
            <pc:sldMk cId="3495563091" sldId="484"/>
            <ac:spMk id="2" creationId="{DDE7A41C-F157-46F4-8BED-5EA3D7F858FA}"/>
          </ac:spMkLst>
        </pc:spChg>
      </pc:sldChg>
      <pc:sldChg chg="add">
        <pc:chgData name="Ronan PENSEC" userId="c742cb3f-be64-4e9d-be2e-c62426211631" providerId="ADAL" clId="{947E3484-29EA-480D-A99C-D3D56729F264}" dt="2024-03-25T12:42:23.307" v="1"/>
        <pc:sldMkLst>
          <pc:docMk/>
          <pc:sldMk cId="218619439" sldId="2147470542"/>
        </pc:sldMkLst>
      </pc:sldChg>
    </pc:docChg>
  </pc:docChgLst>
  <pc:docChgLst>
    <pc:chgData name="Ludovic SEMPER-HELLICH" userId="S::ludovic.semper-hellich@external.totalenergies.com::9e8e56da-3d31-4b04-bd6f-32eb7037bb38" providerId="AD" clId="Web-{96CB8F9B-0532-48E8-BE4A-3463B0E69C2F}"/>
    <pc:docChg chg="modSld">
      <pc:chgData name="Ludovic SEMPER-HELLICH" userId="S::ludovic.semper-hellich@external.totalenergies.com::9e8e56da-3d31-4b04-bd6f-32eb7037bb38" providerId="AD" clId="Web-{96CB8F9B-0532-48E8-BE4A-3463B0E69C2F}" dt="2024-02-19T13:05:04.483" v="11" actId="20577"/>
      <pc:docMkLst>
        <pc:docMk/>
      </pc:docMkLst>
      <pc:sldChg chg="modSp">
        <pc:chgData name="Ludovic SEMPER-HELLICH" userId="S::ludovic.semper-hellich@external.totalenergies.com::9e8e56da-3d31-4b04-bd6f-32eb7037bb38" providerId="AD" clId="Web-{96CB8F9B-0532-48E8-BE4A-3463B0E69C2F}" dt="2024-02-19T13:05:04.483" v="11" actId="20577"/>
        <pc:sldMkLst>
          <pc:docMk/>
          <pc:sldMk cId="3496082208" sldId="2147470541"/>
        </pc:sldMkLst>
        <pc:spChg chg="mod">
          <ac:chgData name="Ludovic SEMPER-HELLICH" userId="S::ludovic.semper-hellich@external.totalenergies.com::9e8e56da-3d31-4b04-bd6f-32eb7037bb38" providerId="AD" clId="Web-{96CB8F9B-0532-48E8-BE4A-3463B0E69C2F}" dt="2024-02-19T13:05:04.483" v="11" actId="20577"/>
          <ac:spMkLst>
            <pc:docMk/>
            <pc:sldMk cId="3496082208" sldId="2147470541"/>
            <ac:spMk id="7" creationId="{7F512CC0-B6BF-26BE-8314-E8F86F8AB2E1}"/>
          </ac:spMkLst>
        </pc:spChg>
      </pc:sldChg>
    </pc:docChg>
  </pc:docChgLst>
  <pc:docChgLst>
    <pc:chgData name="Ronan PENSEC" userId="c742cb3f-be64-4e9d-be2e-c62426211631" providerId="ADAL" clId="{806C7BD1-5676-437A-97BB-B585CAC07BD4}"/>
    <pc:docChg chg="custSel modSld">
      <pc:chgData name="Ronan PENSEC" userId="c742cb3f-be64-4e9d-be2e-c62426211631" providerId="ADAL" clId="{806C7BD1-5676-437A-97BB-B585CAC07BD4}" dt="2024-03-25T14:04:27.144" v="28" actId="14100"/>
      <pc:docMkLst>
        <pc:docMk/>
      </pc:docMkLst>
      <pc:sldChg chg="modSp mod">
        <pc:chgData name="Ronan PENSEC" userId="c742cb3f-be64-4e9d-be2e-c62426211631" providerId="ADAL" clId="{806C7BD1-5676-437A-97BB-B585CAC07BD4}" dt="2024-03-25T14:04:27.144" v="28" actId="14100"/>
        <pc:sldMkLst>
          <pc:docMk/>
          <pc:sldMk cId="36206663" sldId="473"/>
        </pc:sldMkLst>
        <pc:spChg chg="mod">
          <ac:chgData name="Ronan PENSEC" userId="c742cb3f-be64-4e9d-be2e-c62426211631" providerId="ADAL" clId="{806C7BD1-5676-437A-97BB-B585CAC07BD4}" dt="2024-03-25T14:04:27.144" v="28" actId="14100"/>
          <ac:spMkLst>
            <pc:docMk/>
            <pc:sldMk cId="36206663" sldId="473"/>
            <ac:spMk id="4" creationId="{900A00E6-D47D-461D-AD11-20A54DCC0656}"/>
          </ac:spMkLst>
        </pc:spChg>
      </pc:sldChg>
      <pc:sldChg chg="addSp modSp mod">
        <pc:chgData name="Ronan PENSEC" userId="c742cb3f-be64-4e9d-be2e-c62426211631" providerId="ADAL" clId="{806C7BD1-5676-437A-97BB-B585CAC07BD4}" dt="2024-03-25T14:03:40.819" v="2" actId="1076"/>
        <pc:sldMkLst>
          <pc:docMk/>
          <pc:sldMk cId="3495563091" sldId="484"/>
        </pc:sldMkLst>
        <pc:picChg chg="add mod">
          <ac:chgData name="Ronan PENSEC" userId="c742cb3f-be64-4e9d-be2e-c62426211631" providerId="ADAL" clId="{806C7BD1-5676-437A-97BB-B585CAC07BD4}" dt="2024-03-25T14:03:40.819" v="2" actId="1076"/>
          <ac:picMkLst>
            <pc:docMk/>
            <pc:sldMk cId="3495563091" sldId="484"/>
            <ac:picMk id="5" creationId="{BFF7BABD-66DE-B640-433B-68FEEBBE5A8C}"/>
          </ac:picMkLst>
        </pc:picChg>
      </pc:sldChg>
      <pc:sldChg chg="modSp mod">
        <pc:chgData name="Ronan PENSEC" userId="c742cb3f-be64-4e9d-be2e-c62426211631" providerId="ADAL" clId="{806C7BD1-5676-437A-97BB-B585CAC07BD4}" dt="2024-03-25T14:04:22.721" v="26" actId="14100"/>
        <pc:sldMkLst>
          <pc:docMk/>
          <pc:sldMk cId="218619439" sldId="2147470542"/>
        </pc:sldMkLst>
        <pc:spChg chg="mod">
          <ac:chgData name="Ronan PENSEC" userId="c742cb3f-be64-4e9d-be2e-c62426211631" providerId="ADAL" clId="{806C7BD1-5676-437A-97BB-B585CAC07BD4}" dt="2024-03-25T14:04:22.721" v="26" actId="14100"/>
          <ac:spMkLst>
            <pc:docMk/>
            <pc:sldMk cId="218619439" sldId="2147470542"/>
            <ac:spMk id="13" creationId="{1837D243-0866-4644-8343-EEE790487C01}"/>
          </ac:spMkLst>
        </pc:spChg>
      </pc:sldChg>
      <pc:sldChg chg="modSp mod">
        <pc:chgData name="Ronan PENSEC" userId="c742cb3f-be64-4e9d-be2e-c62426211631" providerId="ADAL" clId="{806C7BD1-5676-437A-97BB-B585CAC07BD4}" dt="2024-03-25T14:04:13.205" v="24" actId="108"/>
        <pc:sldMkLst>
          <pc:docMk/>
          <pc:sldMk cId="899071568" sldId="2147470609"/>
        </pc:sldMkLst>
        <pc:spChg chg="mod">
          <ac:chgData name="Ronan PENSEC" userId="c742cb3f-be64-4e9d-be2e-c62426211631" providerId="ADAL" clId="{806C7BD1-5676-437A-97BB-B585CAC07BD4}" dt="2024-03-25T14:04:13.205" v="24" actId="108"/>
          <ac:spMkLst>
            <pc:docMk/>
            <pc:sldMk cId="899071568" sldId="2147470609"/>
            <ac:spMk id="2" creationId="{3C67192C-D416-0446-9461-1A275207889D}"/>
          </ac:spMkLst>
        </pc:spChg>
      </pc:sldChg>
    </pc:docChg>
  </pc:docChgLst>
  <pc:docChgLst>
    <pc:chgData name="Ludovic SEMPER-HELLICH" userId="S::ludovic.semper-hellich@external.totalenergies.com::9e8e56da-3d31-4b04-bd6f-32eb7037bb38" providerId="AD" clId="Web-{30D13A14-E8F3-4FC5-8D13-C4B1FB4896B9}"/>
    <pc:docChg chg="modSld">
      <pc:chgData name="Ludovic SEMPER-HELLICH" userId="S::ludovic.semper-hellich@external.totalenergies.com::9e8e56da-3d31-4b04-bd6f-32eb7037bb38" providerId="AD" clId="Web-{30D13A14-E8F3-4FC5-8D13-C4B1FB4896B9}" dt="2024-02-27T09:35:26.795" v="1" actId="20577"/>
      <pc:docMkLst>
        <pc:docMk/>
      </pc:docMkLst>
      <pc:sldChg chg="modSp">
        <pc:chgData name="Ludovic SEMPER-HELLICH" userId="S::ludovic.semper-hellich@external.totalenergies.com::9e8e56da-3d31-4b04-bd6f-32eb7037bb38" providerId="AD" clId="Web-{30D13A14-E8F3-4FC5-8D13-C4B1FB4896B9}" dt="2024-02-27T09:35:26.795" v="1" actId="20577"/>
        <pc:sldMkLst>
          <pc:docMk/>
          <pc:sldMk cId="3496082208" sldId="2147470541"/>
        </pc:sldMkLst>
        <pc:spChg chg="mod">
          <ac:chgData name="Ludovic SEMPER-HELLICH" userId="S::ludovic.semper-hellich@external.totalenergies.com::9e8e56da-3d31-4b04-bd6f-32eb7037bb38" providerId="AD" clId="Web-{30D13A14-E8F3-4FC5-8D13-C4B1FB4896B9}" dt="2024-02-27T09:35:26.795" v="1" actId="20577"/>
          <ac:spMkLst>
            <pc:docMk/>
            <pc:sldMk cId="3496082208" sldId="2147470541"/>
            <ac:spMk id="5" creationId="{8D750D25-7835-73EF-41CF-8D45274DC6D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C614CAE6-BFFC-44D9-B589-0D037404D96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F608E2BC-021C-40B7-90F3-4B68AD2B718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1C2EC88-F953-4BD6-A688-3279E9A6E67A}" type="datetimeFigureOut">
              <a:rPr lang="fr-FR" smtClean="0"/>
              <a:t>25/03/2024</a:t>
            </a:fld>
            <a:endParaRPr lang="fr-FR"/>
          </a:p>
        </p:txBody>
      </p:sp>
      <p:sp>
        <p:nvSpPr>
          <p:cNvPr id="4" name="Espace réservé du pied de page 3">
            <a:extLst>
              <a:ext uri="{FF2B5EF4-FFF2-40B4-BE49-F238E27FC236}">
                <a16:creationId xmlns:a16="http://schemas.microsoft.com/office/drawing/2014/main" id="{E5F619B7-E80F-4357-A079-8385235264F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8027D7F4-CEC4-4BC4-A31D-0DEAAFB9863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7B5B5C3-2E1E-4008-9B77-C67FFE77BEAF}" type="slidenum">
              <a:rPr lang="fr-FR" smtClean="0"/>
              <a:t>‹#›</a:t>
            </a:fld>
            <a:endParaRPr lang="fr-FR"/>
          </a:p>
        </p:txBody>
      </p:sp>
    </p:spTree>
    <p:extLst>
      <p:ext uri="{BB962C8B-B14F-4D97-AF65-F5344CB8AC3E}">
        <p14:creationId xmlns:p14="http://schemas.microsoft.com/office/powerpoint/2010/main" val="38860422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849E9D-AF7B-45D0-B389-3AE92F6B3F8A}" type="datetimeFigureOut">
              <a:rPr lang="fr-FR" smtClean="0"/>
              <a:t>25/03/2024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EDE3DE-59D0-436E-9643-2C33BA4042BB}" type="slidenum">
              <a:rPr lang="fr-FR" smtClean="0"/>
              <a:t>‹#›</a:t>
            </a:fld>
            <a:endParaRPr lang="fr-FR"/>
          </a:p>
        </p:txBody>
      </p:sp>
    </p:spTree>
    <p:extLst>
      <p:ext uri="{BB962C8B-B14F-4D97-AF65-F5344CB8AC3E}">
        <p14:creationId xmlns:p14="http://schemas.microsoft.com/office/powerpoint/2010/main" val="771461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288000" indent="-144000" algn="l" defTabSz="914400" rtl="0" eaLnBrk="1" latinLnBrk="0" hangingPunct="1">
      <a:buFont typeface="Arial" panose="020B0604020202020204" pitchFamily="34" charset="0"/>
      <a:buChar char="-"/>
      <a:defRPr sz="1200" kern="1200">
        <a:solidFill>
          <a:schemeClr val="tx1"/>
        </a:solidFill>
        <a:latin typeface="+mn-lt"/>
        <a:ea typeface="+mn-ea"/>
        <a:cs typeface="+mn-cs"/>
      </a:defRPr>
    </a:lvl2pPr>
    <a:lvl3pPr marL="432000" indent="-144000" algn="l" defTabSz="914400" rtl="0" eaLnBrk="1" latinLnBrk="0" hangingPunct="1">
      <a:buFont typeface="Arial" panose="020B0604020202020204" pitchFamily="34" charset="0"/>
      <a:buChar char="•"/>
      <a:defRPr sz="1200" kern="1200">
        <a:solidFill>
          <a:schemeClr val="tx1"/>
        </a:solidFill>
        <a:latin typeface="+mn-lt"/>
        <a:ea typeface="+mn-ea"/>
        <a:cs typeface="+mn-cs"/>
      </a:defRPr>
    </a:lvl3pPr>
    <a:lvl4pPr marL="576000" indent="-144000" algn="l" defTabSz="914400" rtl="0" eaLnBrk="1" latinLnBrk="0" hangingPunct="1">
      <a:buFont typeface="Arial" panose="020B0604020202020204" pitchFamily="34" charset="0"/>
      <a:buChar char="-"/>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l"/>
            <a:r>
              <a:rPr lang="fr-FR" b="0" i="0">
                <a:effectLst/>
                <a:latin typeface="Arial" panose="020B0604020202020204" pitchFamily="34" charset="0"/>
              </a:rPr>
              <a:t>Afin de respecter la dénomination de la Marque, merci de veiller à la bonne orthographe de </a:t>
            </a:r>
            <a:r>
              <a:rPr lang="fr-FR" b="1" i="0" err="1">
                <a:effectLst/>
                <a:latin typeface="Arial" panose="020B0604020202020204" pitchFamily="34" charset="0"/>
              </a:rPr>
              <a:t>TotalEnergies</a:t>
            </a:r>
            <a:r>
              <a:rPr lang="fr-FR" b="1" i="0">
                <a:effectLst/>
                <a:latin typeface="Arial" panose="020B0604020202020204" pitchFamily="34" charset="0"/>
              </a:rPr>
              <a:t>.</a:t>
            </a:r>
            <a:endParaRPr lang="fr-FR" b="0" i="0">
              <a:effectLst/>
              <a:latin typeface="Arial" panose="020B0604020202020204" pitchFamily="34" charset="0"/>
            </a:endParaRPr>
          </a:p>
          <a:p>
            <a:pPr algn="l"/>
            <a:endParaRPr lang="fr-FR" b="1" i="0">
              <a:effectLst/>
              <a:latin typeface="Arial" panose="020B0604020202020204" pitchFamily="34" charset="0"/>
            </a:endParaRPr>
          </a:p>
          <a:p>
            <a:pPr algn="l"/>
            <a:r>
              <a:rPr lang="fr-FR" b="1" i="0" err="1">
                <a:effectLst/>
                <a:latin typeface="Arial" panose="020B0604020202020204" pitchFamily="34" charset="0"/>
              </a:rPr>
              <a:t>TotalEnergies</a:t>
            </a:r>
            <a:r>
              <a:rPr lang="fr-FR" b="0" i="0">
                <a:effectLst/>
                <a:latin typeface="Arial" panose="020B0604020202020204" pitchFamily="34" charset="0"/>
              </a:rPr>
              <a:t> s’écrit en un seul mot, sans espace, avec un « s » à la fin, avec le T et le E en majuscules, les autres lettres en minuscules, et pas d’accent sur le E majuscule.</a:t>
            </a:r>
          </a:p>
          <a:p>
            <a:pPr algn="l"/>
            <a:endParaRPr lang="fr-FR" b="0" i="0">
              <a:effectLst/>
              <a:latin typeface="Arial" panose="020B0604020202020204" pitchFamily="34" charset="0"/>
            </a:endParaRPr>
          </a:p>
          <a:p>
            <a:pPr algn="l"/>
            <a:r>
              <a:rPr lang="fr-FR" b="0" i="0">
                <a:effectLst/>
                <a:latin typeface="Arial" panose="020B0604020202020204" pitchFamily="34" charset="0"/>
              </a:rPr>
              <a:t>Elle s’écrit bien </a:t>
            </a:r>
            <a:r>
              <a:rPr lang="fr-FR" b="0" i="0" err="1">
                <a:effectLst/>
                <a:latin typeface="Arial" panose="020B0604020202020204" pitchFamily="34" charset="0"/>
              </a:rPr>
              <a:t>TotalEnergies</a:t>
            </a:r>
            <a:r>
              <a:rPr lang="fr-FR" b="0" i="0">
                <a:effectLst/>
                <a:latin typeface="Arial" panose="020B0604020202020204" pitchFamily="34" charset="0"/>
              </a:rPr>
              <a:t> </a:t>
            </a:r>
            <a:r>
              <a:rPr lang="fr-FR" b="1" i="0" u="sng">
                <a:effectLst/>
                <a:latin typeface="Arial" panose="020B0604020202020204" pitchFamily="34" charset="0"/>
              </a:rPr>
              <a:t>et non</a:t>
            </a:r>
            <a:r>
              <a:rPr lang="fr-FR" b="0" i="0">
                <a:effectLst/>
                <a:latin typeface="Arial" panose="020B0604020202020204" pitchFamily="34" charset="0"/>
              </a:rPr>
              <a:t> :</a:t>
            </a:r>
          </a:p>
          <a:p>
            <a:pPr marL="171450" indent="-171450" algn="l">
              <a:buFont typeface="Arial" panose="020B0604020202020204" pitchFamily="34" charset="0"/>
              <a:buChar char="•"/>
            </a:pPr>
            <a:r>
              <a:rPr lang="fr-FR" b="0" i="0">
                <a:effectLst/>
                <a:latin typeface="Arial" panose="020B0604020202020204" pitchFamily="34" charset="0"/>
              </a:rPr>
              <a:t>Total </a:t>
            </a:r>
            <a:r>
              <a:rPr lang="fr-FR" b="0" i="0" err="1">
                <a:effectLst/>
                <a:latin typeface="Arial" panose="020B0604020202020204" pitchFamily="34" charset="0"/>
              </a:rPr>
              <a:t>Energies</a:t>
            </a:r>
            <a:r>
              <a:rPr lang="fr-FR" b="0" i="0">
                <a:effectLst/>
                <a:latin typeface="Arial" panose="020B0604020202020204" pitchFamily="34" charset="0"/>
              </a:rPr>
              <a:t> (avec un espace)</a:t>
            </a:r>
          </a:p>
          <a:p>
            <a:pPr marL="171450" indent="-171450" algn="l">
              <a:buFont typeface="Arial" panose="020B0604020202020204" pitchFamily="34" charset="0"/>
              <a:buChar char="•"/>
            </a:pPr>
            <a:r>
              <a:rPr lang="fr-FR" b="0" i="0" err="1">
                <a:effectLst/>
                <a:latin typeface="Arial" panose="020B0604020202020204" pitchFamily="34" charset="0"/>
              </a:rPr>
              <a:t>totalenergies</a:t>
            </a:r>
            <a:endParaRPr lang="fr-FR" b="0" i="0">
              <a:effectLst/>
              <a:latin typeface="Arial" panose="020B0604020202020204" pitchFamily="34" charset="0"/>
            </a:endParaRPr>
          </a:p>
          <a:p>
            <a:pPr marL="171450" indent="-171450" algn="l">
              <a:buFont typeface="Arial" panose="020B0604020202020204" pitchFamily="34" charset="0"/>
              <a:buChar char="•"/>
            </a:pPr>
            <a:r>
              <a:rPr lang="fr-FR" b="0" i="0">
                <a:effectLst/>
                <a:latin typeface="Arial" panose="020B0604020202020204" pitchFamily="34" charset="0"/>
              </a:rPr>
              <a:t>total </a:t>
            </a:r>
            <a:r>
              <a:rPr lang="fr-FR" b="0" i="0" err="1">
                <a:effectLst/>
                <a:latin typeface="Arial" panose="020B0604020202020204" pitchFamily="34" charset="0"/>
              </a:rPr>
              <a:t>energies</a:t>
            </a:r>
            <a:endParaRPr lang="fr-FR" b="0" i="0">
              <a:effectLst/>
              <a:latin typeface="Arial" panose="020B0604020202020204" pitchFamily="34" charset="0"/>
            </a:endParaRPr>
          </a:p>
          <a:p>
            <a:pPr marL="171450" indent="-171450" algn="l">
              <a:buFont typeface="Arial" panose="020B0604020202020204" pitchFamily="34" charset="0"/>
              <a:buChar char="•"/>
            </a:pPr>
            <a:r>
              <a:rPr lang="fr-FR" b="0" i="0" err="1">
                <a:effectLst/>
                <a:latin typeface="Arial" panose="020B0604020202020204" pitchFamily="34" charset="0"/>
              </a:rPr>
              <a:t>Totalenergies</a:t>
            </a:r>
            <a:endParaRPr lang="fr-FR" b="0" i="0">
              <a:effectLst/>
              <a:latin typeface="Arial" panose="020B0604020202020204" pitchFamily="34" charset="0"/>
            </a:endParaRPr>
          </a:p>
          <a:p>
            <a:pPr marL="171450" indent="-171450" algn="l">
              <a:buFont typeface="Arial" panose="020B0604020202020204" pitchFamily="34" charset="0"/>
              <a:buChar char="•"/>
            </a:pPr>
            <a:r>
              <a:rPr lang="fr-FR" b="0" i="0">
                <a:effectLst/>
                <a:latin typeface="Arial" panose="020B0604020202020204" pitchFamily="34" charset="0"/>
              </a:rPr>
              <a:t>Total </a:t>
            </a:r>
            <a:r>
              <a:rPr lang="fr-FR" b="0" i="0" err="1">
                <a:effectLst/>
                <a:latin typeface="Arial" panose="020B0604020202020204" pitchFamily="34" charset="0"/>
              </a:rPr>
              <a:t>energies</a:t>
            </a:r>
            <a:endParaRPr lang="fr-FR" b="0" i="0">
              <a:effectLst/>
              <a:latin typeface="Arial" panose="020B0604020202020204" pitchFamily="34" charset="0"/>
            </a:endParaRPr>
          </a:p>
          <a:p>
            <a:pPr marL="171450" indent="-171450" algn="l">
              <a:buFont typeface="Arial" panose="020B0604020202020204" pitchFamily="34" charset="0"/>
              <a:buChar char="•"/>
            </a:pPr>
            <a:r>
              <a:rPr lang="fr-FR" b="0" i="0" err="1">
                <a:effectLst/>
                <a:latin typeface="Arial" panose="020B0604020202020204" pitchFamily="34" charset="0"/>
              </a:rPr>
              <a:t>totalEnergies</a:t>
            </a:r>
            <a:endParaRPr lang="fr-FR" b="0" i="0">
              <a:effectLst/>
              <a:latin typeface="Arial" panose="020B0604020202020204" pitchFamily="34" charset="0"/>
            </a:endParaRPr>
          </a:p>
          <a:p>
            <a:pPr marL="171450" indent="-171450" algn="l">
              <a:buFont typeface="Arial" panose="020B0604020202020204" pitchFamily="34" charset="0"/>
              <a:buChar char="•"/>
            </a:pPr>
            <a:r>
              <a:rPr lang="fr-FR" b="0" i="0">
                <a:effectLst/>
                <a:latin typeface="Arial" panose="020B0604020202020204" pitchFamily="34" charset="0"/>
              </a:rPr>
              <a:t>total </a:t>
            </a:r>
            <a:r>
              <a:rPr lang="fr-FR" b="0" i="0" err="1">
                <a:effectLst/>
                <a:latin typeface="Arial" panose="020B0604020202020204" pitchFamily="34" charset="0"/>
              </a:rPr>
              <a:t>Energies</a:t>
            </a:r>
            <a:endParaRPr lang="fr-FR" b="0" i="0">
              <a:effectLst/>
              <a:latin typeface="Arial" panose="020B0604020202020204" pitchFamily="34" charset="0"/>
            </a:endParaRPr>
          </a:p>
          <a:p>
            <a:pPr marL="171450" indent="-171450" algn="l">
              <a:buFont typeface="Arial" panose="020B0604020202020204" pitchFamily="34" charset="0"/>
              <a:buChar char="•"/>
            </a:pPr>
            <a:r>
              <a:rPr lang="fr-FR" b="0" i="0">
                <a:effectLst/>
                <a:latin typeface="Arial" panose="020B0604020202020204" pitchFamily="34" charset="0"/>
              </a:rPr>
              <a:t>TOTALENERGIES</a:t>
            </a:r>
          </a:p>
          <a:p>
            <a:pPr marL="171450" indent="-171450" algn="l">
              <a:buFont typeface="Arial" panose="020B0604020202020204" pitchFamily="34" charset="0"/>
              <a:buChar char="•"/>
            </a:pPr>
            <a:r>
              <a:rPr lang="fr-FR" b="0" i="0">
                <a:effectLst/>
                <a:latin typeface="Arial" panose="020B0604020202020204" pitchFamily="34" charset="0"/>
              </a:rPr>
              <a:t>TOTAL ENERGIES</a:t>
            </a:r>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9177BB-C340-43F6-9F80-E5555816628B}" type="slidenum">
              <a:rPr kumimoji="0" lang="fr-FR" sz="1200" b="0" i="0" u="none" strike="noStrike" kern="1200" cap="none" spc="0" normalizeH="0" baseline="0" noProof="0" smtClean="0">
                <a:ln>
                  <a:noFill/>
                </a:ln>
                <a:solidFill>
                  <a:srgbClr val="4A7D91"/>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fr-FR" sz="1200" b="0" i="0" u="none" strike="noStrike" kern="1200" cap="none" spc="0" normalizeH="0" baseline="0" noProof="0">
              <a:ln>
                <a:noFill/>
              </a:ln>
              <a:solidFill>
                <a:srgbClr val="4A7D91"/>
              </a:solidFill>
              <a:effectLst/>
              <a:uLnTx/>
              <a:uFillTx/>
              <a:latin typeface="Arial" panose="020B0604020202020204"/>
              <a:ea typeface="+mn-ea"/>
              <a:cs typeface="+mn-cs"/>
            </a:endParaRPr>
          </a:p>
        </p:txBody>
      </p:sp>
    </p:spTree>
    <p:extLst>
      <p:ext uri="{BB962C8B-B14F-4D97-AF65-F5344CB8AC3E}">
        <p14:creationId xmlns:p14="http://schemas.microsoft.com/office/powerpoint/2010/main" val="1533722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t> </a:t>
            </a:r>
          </a:p>
        </p:txBody>
      </p:sp>
      <p:sp>
        <p:nvSpPr>
          <p:cNvPr id="4" name="Espace réservé du numéro de diapositive 3"/>
          <p:cNvSpPr>
            <a:spLocks noGrp="1"/>
          </p:cNvSpPr>
          <p:nvPr>
            <p:ph type="sldNum" sz="quarter" idx="5"/>
          </p:nvPr>
        </p:nvSpPr>
        <p:spPr/>
        <p:txBody>
          <a:bodyPr/>
          <a:lstStyle/>
          <a:p>
            <a:fld id="{6FEDE3DE-59D0-436E-9643-2C33BA4042BB}" type="slidenum">
              <a:rPr lang="fr-FR" smtClean="0"/>
              <a:t>2</a:t>
            </a:fld>
            <a:endParaRPr lang="fr-FR"/>
          </a:p>
        </p:txBody>
      </p:sp>
    </p:spTree>
    <p:extLst>
      <p:ext uri="{BB962C8B-B14F-4D97-AF65-F5344CB8AC3E}">
        <p14:creationId xmlns:p14="http://schemas.microsoft.com/office/powerpoint/2010/main" val="16130358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9177BB-C340-43F6-9F80-E5555816628B}" type="slidenum">
              <a:rPr kumimoji="0" lang="fr-FR" sz="1200" b="0" i="0" u="none" strike="noStrike" kern="1200" cap="none" spc="0" normalizeH="0" baseline="0" noProof="0" smtClean="0">
                <a:ln>
                  <a:noFill/>
                </a:ln>
                <a:solidFill>
                  <a:srgbClr val="4A7D91"/>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fr-FR" sz="1200" b="0" i="0" u="none" strike="noStrike" kern="1200" cap="none" spc="0" normalizeH="0" baseline="0" noProof="0">
              <a:ln>
                <a:noFill/>
              </a:ln>
              <a:solidFill>
                <a:srgbClr val="4A7D91"/>
              </a:solidFill>
              <a:effectLst/>
              <a:uLnTx/>
              <a:uFillTx/>
              <a:latin typeface="Arial" panose="020B0604020202020204"/>
              <a:ea typeface="+mn-ea"/>
              <a:cs typeface="+mn-cs"/>
            </a:endParaRPr>
          </a:p>
        </p:txBody>
      </p:sp>
    </p:spTree>
    <p:extLst>
      <p:ext uri="{BB962C8B-B14F-4D97-AF65-F5344CB8AC3E}">
        <p14:creationId xmlns:p14="http://schemas.microsoft.com/office/powerpoint/2010/main" val="36880787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9177BB-C340-43F6-9F80-E5555816628B}" type="slidenum">
              <a:rPr kumimoji="0" lang="fr-FR" sz="1200" b="0" i="0" u="none" strike="noStrike" kern="1200" cap="none" spc="0" normalizeH="0" baseline="0" noProof="0" smtClean="0">
                <a:ln>
                  <a:noFill/>
                </a:ln>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fr-FR" sz="1200" b="0" i="0" u="none" strike="noStrike" kern="1200" cap="none" spc="0" normalizeH="0" baseline="0" noProof="0">
              <a:ln>
                <a:noFill/>
              </a:ln>
              <a:effectLst/>
              <a:uLnTx/>
              <a:uFillTx/>
              <a:latin typeface="Arial" panose="020B0604020202020204"/>
              <a:ea typeface="+mn-ea"/>
              <a:cs typeface="+mn-cs"/>
            </a:endParaRPr>
          </a:p>
        </p:txBody>
      </p:sp>
    </p:spTree>
    <p:extLst>
      <p:ext uri="{BB962C8B-B14F-4D97-AF65-F5344CB8AC3E}">
        <p14:creationId xmlns:p14="http://schemas.microsoft.com/office/powerpoint/2010/main" val="13488564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ption N°1 Couverture">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40DC9AC8-422B-445F-B045-79F986D08E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a:ln>
            <a:noFill/>
          </a:ln>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464400" y="2288392"/>
            <a:ext cx="8640000" cy="2160000"/>
          </a:xfrm>
        </p:spPr>
        <p:txBody>
          <a:bodyPr anchor="b">
            <a:noAutofit/>
          </a:bodyPr>
          <a:lstStyle>
            <a:lvl1pPr algn="l">
              <a:lnSpc>
                <a:spcPct val="90000"/>
              </a:lnSpc>
              <a:defRPr sz="3200">
                <a:solidFill>
                  <a:schemeClr val="tx2"/>
                </a:solidFill>
              </a:defRPr>
            </a:lvl1pPr>
          </a:lstStyle>
          <a:p>
            <a:r>
              <a:rPr lang="fr-FR"/>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464400" y="4520416"/>
            <a:ext cx="8640000" cy="46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5" name="Espace réservé du texte 4">
            <a:extLst>
              <a:ext uri="{FF2B5EF4-FFF2-40B4-BE49-F238E27FC236}">
                <a16:creationId xmlns:a16="http://schemas.microsoft.com/office/drawing/2014/main" id="{63458929-8E1A-4632-B75F-4975DF8FBB0A}"/>
              </a:ext>
            </a:extLst>
          </p:cNvPr>
          <p:cNvSpPr>
            <a:spLocks noGrp="1"/>
          </p:cNvSpPr>
          <p:nvPr>
            <p:ph type="body" sz="quarter" idx="14"/>
          </p:nvPr>
        </p:nvSpPr>
        <p:spPr>
          <a:xfrm>
            <a:off x="464400" y="5084504"/>
            <a:ext cx="8640000" cy="720000"/>
          </a:xfrm>
        </p:spPr>
        <p:txBody>
          <a:bodyPr>
            <a:noAutofit/>
          </a:bodyPr>
          <a:lstStyle>
            <a:lvl1pPr marL="0" indent="0">
              <a:buNone/>
              <a:defRPr sz="2000">
                <a:solidFill>
                  <a:schemeClr val="tx1"/>
                </a:solidFill>
              </a:defRPr>
            </a:lvl1pPr>
            <a:lvl2pPr marL="108000" indent="0">
              <a:buNone/>
              <a:defRPr/>
            </a:lvl2pPr>
          </a:lstStyle>
          <a:p>
            <a:pPr lvl="0"/>
            <a:r>
              <a:rPr lang="fr-FR"/>
              <a:t>Cliquez pour modifier les styles du texte du masque</a:t>
            </a:r>
          </a:p>
        </p:txBody>
      </p:sp>
    </p:spTree>
    <p:extLst>
      <p:ext uri="{BB962C8B-B14F-4D97-AF65-F5344CB8AC3E}">
        <p14:creationId xmlns:p14="http://schemas.microsoft.com/office/powerpoint/2010/main" val="2270397590"/>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hiffres Clés">
    <p:spTree>
      <p:nvGrpSpPr>
        <p:cNvPr id="1" name=""/>
        <p:cNvGrpSpPr/>
        <p:nvPr/>
      </p:nvGrpSpPr>
      <p:grpSpPr>
        <a:xfrm>
          <a:off x="0" y="0"/>
          <a:ext cx="0" cy="0"/>
          <a:chOff x="0" y="0"/>
          <a:chExt cx="0" cy="0"/>
        </a:xfrm>
      </p:grpSpPr>
      <p:sp>
        <p:nvSpPr>
          <p:cNvPr id="14" name="Espace réservé du texte 2">
            <a:extLst>
              <a:ext uri="{FF2B5EF4-FFF2-40B4-BE49-F238E27FC236}">
                <a16:creationId xmlns:a16="http://schemas.microsoft.com/office/drawing/2014/main" id="{6684C25F-7F00-41C3-A7CD-0A38D6BB6A4B}"/>
              </a:ext>
            </a:extLst>
          </p:cNvPr>
          <p:cNvSpPr>
            <a:spLocks noGrp="1"/>
          </p:cNvSpPr>
          <p:nvPr>
            <p:ph type="body" idx="18" hasCustomPrompt="1"/>
          </p:nvPr>
        </p:nvSpPr>
        <p:spPr>
          <a:xfrm>
            <a:off x="469879" y="1501200"/>
            <a:ext cx="1980000" cy="1188000"/>
          </a:xfrm>
        </p:spPr>
        <p:txBody>
          <a:bodyPr anchor="ctr">
            <a:noAutofit/>
          </a:bodyPr>
          <a:lstStyle>
            <a:lvl1pPr marL="0" indent="0">
              <a:buNone/>
              <a:defRPr sz="8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NN</a:t>
            </a:r>
          </a:p>
        </p:txBody>
      </p:sp>
      <p:sp>
        <p:nvSpPr>
          <p:cNvPr id="15" name="Espace réservé du texte 10">
            <a:extLst>
              <a:ext uri="{FF2B5EF4-FFF2-40B4-BE49-F238E27FC236}">
                <a16:creationId xmlns:a16="http://schemas.microsoft.com/office/drawing/2014/main" id="{FFEA4E96-A4C5-404E-84EB-0DA2FDAD3E47}"/>
              </a:ext>
            </a:extLst>
          </p:cNvPr>
          <p:cNvSpPr>
            <a:spLocks noGrp="1"/>
          </p:cNvSpPr>
          <p:nvPr>
            <p:ph type="body" sz="quarter" idx="19" hasCustomPrompt="1"/>
          </p:nvPr>
        </p:nvSpPr>
        <p:spPr>
          <a:xfrm>
            <a:off x="3240699" y="15012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a:t>Modifier les styles du texte du masque</a:t>
            </a:r>
          </a:p>
          <a:p>
            <a:pPr lvl="1"/>
            <a:r>
              <a:rPr lang="fr-FR"/>
              <a:t>Deuxième niveau</a:t>
            </a:r>
          </a:p>
        </p:txBody>
      </p:sp>
      <p:sp>
        <p:nvSpPr>
          <p:cNvPr id="16" name="Espace réservé du texte 2">
            <a:extLst>
              <a:ext uri="{FF2B5EF4-FFF2-40B4-BE49-F238E27FC236}">
                <a16:creationId xmlns:a16="http://schemas.microsoft.com/office/drawing/2014/main" id="{431124CF-D305-4637-B02D-7916DC400940}"/>
              </a:ext>
            </a:extLst>
          </p:cNvPr>
          <p:cNvSpPr>
            <a:spLocks noGrp="1"/>
          </p:cNvSpPr>
          <p:nvPr>
            <p:ph type="body" idx="20" hasCustomPrompt="1"/>
          </p:nvPr>
        </p:nvSpPr>
        <p:spPr>
          <a:xfrm>
            <a:off x="469879" y="2656800"/>
            <a:ext cx="1980000" cy="1188000"/>
          </a:xfrm>
        </p:spPr>
        <p:txBody>
          <a:bodyPr anchor="ctr">
            <a:noAutofit/>
          </a:bodyPr>
          <a:lstStyle>
            <a:lvl1pPr marL="0" indent="0">
              <a:buNone/>
              <a:defRPr sz="8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NN</a:t>
            </a:r>
          </a:p>
        </p:txBody>
      </p:sp>
      <p:sp>
        <p:nvSpPr>
          <p:cNvPr id="17" name="Espace réservé du texte 10">
            <a:extLst>
              <a:ext uri="{FF2B5EF4-FFF2-40B4-BE49-F238E27FC236}">
                <a16:creationId xmlns:a16="http://schemas.microsoft.com/office/drawing/2014/main" id="{F7F54A8A-B912-4DCA-A7A6-D2FE7A31E0B8}"/>
              </a:ext>
            </a:extLst>
          </p:cNvPr>
          <p:cNvSpPr>
            <a:spLocks noGrp="1"/>
          </p:cNvSpPr>
          <p:nvPr>
            <p:ph type="body" sz="quarter" idx="21" hasCustomPrompt="1"/>
          </p:nvPr>
        </p:nvSpPr>
        <p:spPr>
          <a:xfrm>
            <a:off x="3240699" y="26568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a:t>Modifier les styles du texte du masque</a:t>
            </a:r>
          </a:p>
          <a:p>
            <a:pPr lvl="1"/>
            <a:r>
              <a:rPr lang="fr-FR"/>
              <a:t>Deuxième niveau</a:t>
            </a:r>
          </a:p>
        </p:txBody>
      </p:sp>
      <p:sp>
        <p:nvSpPr>
          <p:cNvPr id="4" name="Titre 3">
            <a:extLst>
              <a:ext uri="{FF2B5EF4-FFF2-40B4-BE49-F238E27FC236}">
                <a16:creationId xmlns:a16="http://schemas.microsoft.com/office/drawing/2014/main" id="{0F9ED843-C44A-45CC-9B1D-C837E4DDCE6E}"/>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18" name="Espace réservé du texte 2">
            <a:extLst>
              <a:ext uri="{FF2B5EF4-FFF2-40B4-BE49-F238E27FC236}">
                <a16:creationId xmlns:a16="http://schemas.microsoft.com/office/drawing/2014/main" id="{322CE313-0A26-4E99-9C93-6C3FC888A8DE}"/>
              </a:ext>
            </a:extLst>
          </p:cNvPr>
          <p:cNvSpPr>
            <a:spLocks noGrp="1"/>
          </p:cNvSpPr>
          <p:nvPr>
            <p:ph type="body" idx="25" hasCustomPrompt="1"/>
          </p:nvPr>
        </p:nvSpPr>
        <p:spPr>
          <a:xfrm>
            <a:off x="469879" y="3812400"/>
            <a:ext cx="1980000" cy="1188000"/>
          </a:xfrm>
        </p:spPr>
        <p:txBody>
          <a:bodyPr anchor="ctr">
            <a:noAutofit/>
          </a:bodyPr>
          <a:lstStyle>
            <a:lvl1pPr marL="0" indent="0">
              <a:buNone/>
              <a:defRPr sz="81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NN</a:t>
            </a:r>
          </a:p>
        </p:txBody>
      </p:sp>
      <p:sp>
        <p:nvSpPr>
          <p:cNvPr id="19" name="Espace réservé du texte 10">
            <a:extLst>
              <a:ext uri="{FF2B5EF4-FFF2-40B4-BE49-F238E27FC236}">
                <a16:creationId xmlns:a16="http://schemas.microsoft.com/office/drawing/2014/main" id="{EB31187B-F91F-44EB-9CB5-1BF3730F7621}"/>
              </a:ext>
            </a:extLst>
          </p:cNvPr>
          <p:cNvSpPr>
            <a:spLocks noGrp="1"/>
          </p:cNvSpPr>
          <p:nvPr>
            <p:ph type="body" sz="quarter" idx="26" hasCustomPrompt="1"/>
          </p:nvPr>
        </p:nvSpPr>
        <p:spPr>
          <a:xfrm>
            <a:off x="3240699" y="38124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a:t>Modifier les styles du texte du masque</a:t>
            </a:r>
          </a:p>
          <a:p>
            <a:pPr lvl="1"/>
            <a:r>
              <a:rPr lang="fr-FR"/>
              <a:t>Deuxième niveau</a:t>
            </a:r>
          </a:p>
        </p:txBody>
      </p:sp>
      <p:sp>
        <p:nvSpPr>
          <p:cNvPr id="31" name="Espace réservé du texte 21">
            <a:extLst>
              <a:ext uri="{FF2B5EF4-FFF2-40B4-BE49-F238E27FC236}">
                <a16:creationId xmlns:a16="http://schemas.microsoft.com/office/drawing/2014/main" id="{6FD92059-A22C-433B-8494-343CBC88ADC5}"/>
              </a:ext>
            </a:extLst>
          </p:cNvPr>
          <p:cNvSpPr>
            <a:spLocks noGrp="1"/>
          </p:cNvSpPr>
          <p:nvPr>
            <p:ph type="body" sz="quarter" idx="27" hasCustomPrompt="1"/>
          </p:nvPr>
        </p:nvSpPr>
        <p:spPr>
          <a:xfrm>
            <a:off x="2601913" y="18094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1"/>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a:t> </a:t>
            </a:r>
          </a:p>
        </p:txBody>
      </p:sp>
      <p:sp>
        <p:nvSpPr>
          <p:cNvPr id="32" name="Espace réservé du texte 21">
            <a:extLst>
              <a:ext uri="{FF2B5EF4-FFF2-40B4-BE49-F238E27FC236}">
                <a16:creationId xmlns:a16="http://schemas.microsoft.com/office/drawing/2014/main" id="{2487A579-BB10-4B9C-8037-89848E4EB31C}"/>
              </a:ext>
            </a:extLst>
          </p:cNvPr>
          <p:cNvSpPr>
            <a:spLocks noGrp="1"/>
          </p:cNvSpPr>
          <p:nvPr>
            <p:ph type="body" sz="quarter" idx="28" hasCustomPrompt="1"/>
          </p:nvPr>
        </p:nvSpPr>
        <p:spPr>
          <a:xfrm>
            <a:off x="2601913" y="29650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2"/>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a:t> </a:t>
            </a:r>
          </a:p>
        </p:txBody>
      </p:sp>
      <p:sp>
        <p:nvSpPr>
          <p:cNvPr id="33" name="Espace réservé du texte 21">
            <a:extLst>
              <a:ext uri="{FF2B5EF4-FFF2-40B4-BE49-F238E27FC236}">
                <a16:creationId xmlns:a16="http://schemas.microsoft.com/office/drawing/2014/main" id="{C0B0C0AB-7256-484A-8EF0-3BC6851D748F}"/>
              </a:ext>
            </a:extLst>
          </p:cNvPr>
          <p:cNvSpPr>
            <a:spLocks noGrp="1"/>
          </p:cNvSpPr>
          <p:nvPr>
            <p:ph type="body" sz="quarter" idx="29" hasCustomPrompt="1"/>
          </p:nvPr>
        </p:nvSpPr>
        <p:spPr>
          <a:xfrm>
            <a:off x="2601913" y="41206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3"/>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a:t> </a:t>
            </a:r>
          </a:p>
        </p:txBody>
      </p:sp>
      <p:sp>
        <p:nvSpPr>
          <p:cNvPr id="5" name="Espace réservé de la date 4">
            <a:extLst>
              <a:ext uri="{FF2B5EF4-FFF2-40B4-BE49-F238E27FC236}">
                <a16:creationId xmlns:a16="http://schemas.microsoft.com/office/drawing/2014/main" id="{75997647-8494-4CC4-948F-29A8D49CBCEB}"/>
              </a:ext>
            </a:extLst>
          </p:cNvPr>
          <p:cNvSpPr>
            <a:spLocks noGrp="1"/>
          </p:cNvSpPr>
          <p:nvPr>
            <p:ph type="dt" sz="half" idx="30"/>
          </p:nvPr>
        </p:nvSpPr>
        <p:spPr/>
        <p:txBody>
          <a:bodyPr/>
          <a:lstStyle>
            <a:lvl1pPr>
              <a:defRPr>
                <a:solidFill>
                  <a:schemeClr val="tx1"/>
                </a:solidFill>
              </a:defRPr>
            </a:lvl1pPr>
          </a:lstStyle>
          <a:p>
            <a:fld id="{2C0B4DC7-93E0-497D-A19B-4147B71C77F4}" type="datetime1">
              <a:rPr lang="fr-FR" smtClean="0"/>
              <a:pPr/>
              <a:t>25/03/2024</a:t>
            </a:fld>
            <a:endParaRPr lang="fr-FR"/>
          </a:p>
        </p:txBody>
      </p:sp>
      <p:sp>
        <p:nvSpPr>
          <p:cNvPr id="6" name="Espace réservé du pied de page 5">
            <a:extLst>
              <a:ext uri="{FF2B5EF4-FFF2-40B4-BE49-F238E27FC236}">
                <a16:creationId xmlns:a16="http://schemas.microsoft.com/office/drawing/2014/main" id="{02B4AC02-49D4-4738-A9B4-B3DA90016A7F}"/>
              </a:ext>
            </a:extLst>
          </p:cNvPr>
          <p:cNvSpPr>
            <a:spLocks noGrp="1"/>
          </p:cNvSpPr>
          <p:nvPr>
            <p:ph type="ftr" sz="quarter" idx="31"/>
          </p:nvPr>
        </p:nvSpPr>
        <p:spPr/>
        <p:txBody>
          <a:bodyPr/>
          <a:lstStyle>
            <a:lvl1pPr>
              <a:defRPr>
                <a:solidFill>
                  <a:schemeClr val="tx1"/>
                </a:solidFill>
              </a:defRPr>
            </a:lvl1pPr>
          </a:lstStyle>
          <a:p>
            <a:r>
              <a:rPr lang="fr-FR"/>
              <a:t>Date - Pied de page de votre présentation</a:t>
            </a:r>
          </a:p>
        </p:txBody>
      </p:sp>
      <p:sp>
        <p:nvSpPr>
          <p:cNvPr id="7" name="Espace réservé du numéro de diapositive 6">
            <a:extLst>
              <a:ext uri="{FF2B5EF4-FFF2-40B4-BE49-F238E27FC236}">
                <a16:creationId xmlns:a16="http://schemas.microsoft.com/office/drawing/2014/main" id="{28EE574D-092E-4259-81EB-81EA91E97CDA}"/>
              </a:ext>
            </a:extLst>
          </p:cNvPr>
          <p:cNvSpPr>
            <a:spLocks noGrp="1"/>
          </p:cNvSpPr>
          <p:nvPr>
            <p:ph type="sldNum" sz="quarter" idx="32"/>
          </p:nvPr>
        </p:nvSpPr>
        <p:spPr/>
        <p:txBody>
          <a:bodyPr/>
          <a:lstStyle>
            <a:lvl1pPr>
              <a:defRPr>
                <a:solidFill>
                  <a:schemeClr val="tx1"/>
                </a:solidFill>
              </a:defRPr>
            </a:lvl1pPr>
          </a:lstStyle>
          <a:p>
            <a:fld id="{975A587B-5814-4D9B-9598-FE9CB954CB01}" type="slidenum">
              <a:rPr lang="fr-FR" smtClean="0"/>
              <a:pPr/>
              <a:t>‹#›</a:t>
            </a:fld>
            <a:endParaRPr lang="fr-FR"/>
          </a:p>
        </p:txBody>
      </p:sp>
    </p:spTree>
    <p:extLst>
      <p:ext uri="{BB962C8B-B14F-4D97-AF65-F5344CB8AC3E}">
        <p14:creationId xmlns:p14="http://schemas.microsoft.com/office/powerpoint/2010/main" val="2785988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41BBE8-1E54-415C-B10D-F6342B80F061}"/>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7" name="Espace réservé de la date 6">
            <a:extLst>
              <a:ext uri="{FF2B5EF4-FFF2-40B4-BE49-F238E27FC236}">
                <a16:creationId xmlns:a16="http://schemas.microsoft.com/office/drawing/2014/main" id="{CE830942-5133-4F54-8414-98EC08DAA6C5}"/>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25/03/2024</a:t>
            </a:fld>
            <a:endParaRPr lang="fr-FR"/>
          </a:p>
        </p:txBody>
      </p:sp>
      <p:sp>
        <p:nvSpPr>
          <p:cNvPr id="8" name="Espace réservé du pied de page 7">
            <a:extLst>
              <a:ext uri="{FF2B5EF4-FFF2-40B4-BE49-F238E27FC236}">
                <a16:creationId xmlns:a16="http://schemas.microsoft.com/office/drawing/2014/main" id="{A03D30D6-5712-44A8-87A9-67750D40714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p>
        </p:txBody>
      </p:sp>
      <p:sp>
        <p:nvSpPr>
          <p:cNvPr id="9" name="Espace réservé du numéro de diapositive 8">
            <a:extLst>
              <a:ext uri="{FF2B5EF4-FFF2-40B4-BE49-F238E27FC236}">
                <a16:creationId xmlns:a16="http://schemas.microsoft.com/office/drawing/2014/main" id="{872F511C-AE30-47A8-8C9B-F0B33753CCDA}"/>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a:t>
            </a:fld>
            <a:endParaRPr lang="fr-FR"/>
          </a:p>
        </p:txBody>
      </p:sp>
    </p:spTree>
    <p:extLst>
      <p:ext uri="{BB962C8B-B14F-4D97-AF65-F5344CB8AC3E}">
        <p14:creationId xmlns:p14="http://schemas.microsoft.com/office/powerpoint/2010/main" val="38861563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9B47C71-F46D-4EA0-AF6A-4962453CDD76}"/>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25/03/2024</a:t>
            </a:fld>
            <a:endParaRPr lang="fr-FR"/>
          </a:p>
        </p:txBody>
      </p:sp>
      <p:sp>
        <p:nvSpPr>
          <p:cNvPr id="7" name="Espace réservé du pied de page 6">
            <a:extLst>
              <a:ext uri="{FF2B5EF4-FFF2-40B4-BE49-F238E27FC236}">
                <a16:creationId xmlns:a16="http://schemas.microsoft.com/office/drawing/2014/main" id="{0495B091-68ED-45A4-957C-92BBA7548811}"/>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p>
        </p:txBody>
      </p:sp>
      <p:sp>
        <p:nvSpPr>
          <p:cNvPr id="8" name="Espace réservé du numéro de diapositive 7">
            <a:extLst>
              <a:ext uri="{FF2B5EF4-FFF2-40B4-BE49-F238E27FC236}">
                <a16:creationId xmlns:a16="http://schemas.microsoft.com/office/drawing/2014/main" id="{A4361BE1-6536-48FB-BC11-166BC54BD6F9}"/>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a:t>
            </a:fld>
            <a:endParaRPr lang="fr-FR"/>
          </a:p>
        </p:txBody>
      </p:sp>
    </p:spTree>
    <p:extLst>
      <p:ext uri="{BB962C8B-B14F-4D97-AF65-F5344CB8AC3E}">
        <p14:creationId xmlns:p14="http://schemas.microsoft.com/office/powerpoint/2010/main" val="16138740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nnex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2845977"/>
            <a:ext cx="11160000" cy="1440000"/>
          </a:xfrm>
        </p:spPr>
        <p:txBody>
          <a:bodyPr anchor="t">
            <a:noAutofit/>
          </a:bodyPr>
          <a:lstStyle>
            <a:lvl1pPr>
              <a:lnSpc>
                <a:spcPct val="90000"/>
              </a:lnSpc>
              <a:defRPr sz="5000">
                <a:solidFill>
                  <a:schemeClr val="tx2"/>
                </a:solidFill>
              </a:defRPr>
            </a:lvl1pPr>
          </a:lstStyle>
          <a:p>
            <a:r>
              <a:rPr lang="fr-FR"/>
              <a:t>Modifiez le style du titre</a:t>
            </a:r>
          </a:p>
        </p:txBody>
      </p:sp>
      <p:sp>
        <p:nvSpPr>
          <p:cNvPr id="3" name="Espace réservé de la date 2">
            <a:extLst>
              <a:ext uri="{FF2B5EF4-FFF2-40B4-BE49-F238E27FC236}">
                <a16:creationId xmlns:a16="http://schemas.microsoft.com/office/drawing/2014/main" id="{C9E24192-EBCA-4782-93A3-6134ECDB202A}"/>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25/03/2024</a:t>
            </a:fld>
            <a:endParaRPr lang="fr-FR"/>
          </a:p>
        </p:txBody>
      </p:sp>
      <p:sp>
        <p:nvSpPr>
          <p:cNvPr id="4" name="Espace réservé du pied de page 3">
            <a:extLst>
              <a:ext uri="{FF2B5EF4-FFF2-40B4-BE49-F238E27FC236}">
                <a16:creationId xmlns:a16="http://schemas.microsoft.com/office/drawing/2014/main" id="{8627768F-E755-49AE-BDD4-F22B941EE92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p>
        </p:txBody>
      </p:sp>
      <p:sp>
        <p:nvSpPr>
          <p:cNvPr id="5" name="Espace réservé du numéro de diapositive 4">
            <a:extLst>
              <a:ext uri="{FF2B5EF4-FFF2-40B4-BE49-F238E27FC236}">
                <a16:creationId xmlns:a16="http://schemas.microsoft.com/office/drawing/2014/main" id="{679213C8-C608-4F8F-B3E7-6893ECEEC936}"/>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a:t>
            </a:fld>
            <a:endParaRPr lang="fr-FR"/>
          </a:p>
        </p:txBody>
      </p:sp>
    </p:spTree>
    <p:extLst>
      <p:ext uri="{BB962C8B-B14F-4D97-AF65-F5344CB8AC3E}">
        <p14:creationId xmlns:p14="http://schemas.microsoft.com/office/powerpoint/2010/main" val="3613946989"/>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Only" preserve="1">
  <p:cSld name="Merci">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9FB4134C-1D6E-45C5-A0CB-6875E698A7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9A50C95A-056C-429F-A1B6-8B1CDC140D27}"/>
              </a:ext>
            </a:extLst>
          </p:cNvPr>
          <p:cNvSpPr>
            <a:spLocks noGrp="1"/>
          </p:cNvSpPr>
          <p:nvPr>
            <p:ph type="title"/>
          </p:nvPr>
        </p:nvSpPr>
        <p:spPr>
          <a:xfrm>
            <a:off x="2316000" y="2845977"/>
            <a:ext cx="7560000" cy="828000"/>
          </a:xfrm>
        </p:spPr>
        <p:txBody>
          <a:bodyPr anchor="t">
            <a:noAutofit/>
          </a:bodyPr>
          <a:lstStyle>
            <a:lvl1pPr algn="ctr">
              <a:defRPr sz="4300">
                <a:solidFill>
                  <a:schemeClr val="tx1"/>
                </a:solidFill>
              </a:defRPr>
            </a:lvl1pPr>
          </a:lstStyle>
          <a:p>
            <a:r>
              <a:rPr lang="fr-FR"/>
              <a:t>Modifiez le style du titre</a:t>
            </a:r>
          </a:p>
        </p:txBody>
      </p:sp>
    </p:spTree>
    <p:extLst>
      <p:ext uri="{BB962C8B-B14F-4D97-AF65-F5344CB8AC3E}">
        <p14:creationId xmlns:p14="http://schemas.microsoft.com/office/powerpoint/2010/main" val="16328042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ext">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4" name="Titre 3">
            <a:extLst>
              <a:ext uri="{FF2B5EF4-FFF2-40B4-BE49-F238E27FC236}">
                <a16:creationId xmlns:a16="http://schemas.microsoft.com/office/drawing/2014/main" id="{C292072E-287F-4875-8FDB-C22CF0436582}"/>
              </a:ext>
            </a:extLst>
          </p:cNvPr>
          <p:cNvSpPr>
            <a:spLocks noGrp="1"/>
          </p:cNvSpPr>
          <p:nvPr>
            <p:ph type="title" hasCustomPrompt="1"/>
          </p:nvPr>
        </p:nvSpPr>
        <p:spPr/>
        <p:txBody>
          <a:bodyPr/>
          <a:lstStyle>
            <a:lvl1pPr>
              <a:defRPr>
                <a:solidFill>
                  <a:schemeClr val="tx2"/>
                </a:solidFill>
              </a:defRPr>
            </a:lvl1pPr>
          </a:lstStyle>
          <a:p>
            <a:r>
              <a:rPr lang="en-US" noProof="0"/>
              <a:t>Click to edit Master title style</a:t>
            </a:r>
          </a:p>
        </p:txBody>
      </p:sp>
      <p:sp>
        <p:nvSpPr>
          <p:cNvPr id="5" name="Espace réservé de la date 4">
            <a:extLst>
              <a:ext uri="{FF2B5EF4-FFF2-40B4-BE49-F238E27FC236}">
                <a16:creationId xmlns:a16="http://schemas.microsoft.com/office/drawing/2014/main" id="{40DE2FB5-2CE4-44D5-9167-5E9A54E4AAB3}"/>
              </a:ext>
            </a:extLst>
          </p:cNvPr>
          <p:cNvSpPr>
            <a:spLocks noGrp="1"/>
          </p:cNvSpPr>
          <p:nvPr>
            <p:ph type="dt" sz="half" idx="14"/>
          </p:nvPr>
        </p:nvSpPr>
        <p:spPr/>
        <p:txBody>
          <a:bodyPr/>
          <a:lstStyle>
            <a:lvl1pPr>
              <a:defRPr>
                <a:solidFill>
                  <a:schemeClr val="tx1"/>
                </a:solidFill>
              </a:defRPr>
            </a:lvl1pPr>
          </a:lstStyle>
          <a:p>
            <a:endParaRPr lang="en-US" noProof="0"/>
          </a:p>
        </p:txBody>
      </p:sp>
      <p:sp>
        <p:nvSpPr>
          <p:cNvPr id="6" name="Espace réservé du pied de page 5">
            <a:extLst>
              <a:ext uri="{FF2B5EF4-FFF2-40B4-BE49-F238E27FC236}">
                <a16:creationId xmlns:a16="http://schemas.microsoft.com/office/drawing/2014/main" id="{99ED68ED-4BAB-426E-AC8B-79F072DDCF3C}"/>
              </a:ext>
            </a:extLst>
          </p:cNvPr>
          <p:cNvSpPr>
            <a:spLocks noGrp="1"/>
          </p:cNvSpPr>
          <p:nvPr>
            <p:ph type="ftr" sz="quarter" idx="15"/>
          </p:nvPr>
        </p:nvSpPr>
        <p:spPr/>
        <p:txBody>
          <a:bodyPr/>
          <a:lstStyle>
            <a:lvl1pPr>
              <a:defRPr>
                <a:solidFill>
                  <a:schemeClr val="tx1"/>
                </a:solidFill>
              </a:defRPr>
            </a:lvl1pPr>
          </a:lstStyle>
          <a:p>
            <a:r>
              <a:rPr lang="en-US" noProof="0"/>
              <a:t>World Day for Safety 2024 – Manager Kit</a:t>
            </a:r>
          </a:p>
        </p:txBody>
      </p:sp>
      <p:sp>
        <p:nvSpPr>
          <p:cNvPr id="10" name="Espace réservé du numéro de diapositive 9">
            <a:extLst>
              <a:ext uri="{FF2B5EF4-FFF2-40B4-BE49-F238E27FC236}">
                <a16:creationId xmlns:a16="http://schemas.microsoft.com/office/drawing/2014/main" id="{18ECF392-ABEC-45C0-9399-5BB17B364A4E}"/>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en-US" noProof="0" smtClean="0"/>
              <a:pPr/>
              <a:t>‹#›</a:t>
            </a:fld>
            <a:endParaRPr lang="en-US" noProof="0"/>
          </a:p>
        </p:txBody>
      </p:sp>
    </p:spTree>
    <p:extLst>
      <p:ext uri="{BB962C8B-B14F-4D97-AF65-F5344CB8AC3E}">
        <p14:creationId xmlns:p14="http://schemas.microsoft.com/office/powerpoint/2010/main" val="18478862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Option N°1 Couverture">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40DC9AC8-422B-445F-B045-79F986D08E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a:ln>
            <a:noFill/>
          </a:ln>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464400" y="2288392"/>
            <a:ext cx="8640000" cy="2160000"/>
          </a:xfrm>
        </p:spPr>
        <p:txBody>
          <a:bodyPr anchor="b">
            <a:noAutofit/>
          </a:bodyPr>
          <a:lstStyle>
            <a:lvl1pPr algn="l">
              <a:lnSpc>
                <a:spcPct val="90000"/>
              </a:lnSpc>
              <a:defRPr sz="3200">
                <a:solidFill>
                  <a:schemeClr val="tx2"/>
                </a:solidFill>
              </a:defRPr>
            </a:lvl1pPr>
          </a:lstStyle>
          <a:p>
            <a:r>
              <a:rPr lang="fr-FR"/>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464400" y="4520416"/>
            <a:ext cx="8640000" cy="46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5" name="Espace réservé du texte 4">
            <a:extLst>
              <a:ext uri="{FF2B5EF4-FFF2-40B4-BE49-F238E27FC236}">
                <a16:creationId xmlns:a16="http://schemas.microsoft.com/office/drawing/2014/main" id="{63458929-8E1A-4632-B75F-4975DF8FBB0A}"/>
              </a:ext>
            </a:extLst>
          </p:cNvPr>
          <p:cNvSpPr>
            <a:spLocks noGrp="1"/>
          </p:cNvSpPr>
          <p:nvPr>
            <p:ph type="body" sz="quarter" idx="14"/>
          </p:nvPr>
        </p:nvSpPr>
        <p:spPr>
          <a:xfrm>
            <a:off x="464400" y="5084504"/>
            <a:ext cx="8640000" cy="720000"/>
          </a:xfrm>
        </p:spPr>
        <p:txBody>
          <a:bodyPr>
            <a:noAutofit/>
          </a:bodyPr>
          <a:lstStyle>
            <a:lvl1pPr marL="0" indent="0">
              <a:buNone/>
              <a:defRPr sz="2000">
                <a:solidFill>
                  <a:schemeClr val="tx1"/>
                </a:solidFill>
              </a:defRPr>
            </a:lvl1pPr>
            <a:lvl2pPr marL="108000" indent="0">
              <a:buNone/>
              <a:defRPr/>
            </a:lvl2pPr>
          </a:lstStyle>
          <a:p>
            <a:pPr lvl="0"/>
            <a:r>
              <a:rPr lang="fr-FR"/>
              <a:t>Cliquez pour modifier les styles du texte du masque</a:t>
            </a:r>
          </a:p>
        </p:txBody>
      </p:sp>
    </p:spTree>
    <p:extLst>
      <p:ext uri="{BB962C8B-B14F-4D97-AF65-F5344CB8AC3E}">
        <p14:creationId xmlns:p14="http://schemas.microsoft.com/office/powerpoint/2010/main" val="900183691"/>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Option N°2 Couverture avec photo">
    <p:spTree>
      <p:nvGrpSpPr>
        <p:cNvPr id="1" name=""/>
        <p:cNvGrpSpPr/>
        <p:nvPr/>
      </p:nvGrpSpPr>
      <p:grpSpPr>
        <a:xfrm>
          <a:off x="0" y="0"/>
          <a:ext cx="0" cy="0"/>
          <a:chOff x="0" y="0"/>
          <a:chExt cx="0" cy="0"/>
        </a:xfrm>
      </p:grpSpPr>
      <p:sp>
        <p:nvSpPr>
          <p:cNvPr id="6" name="Espace réservé pour une image  2">
            <a:extLst>
              <a:ext uri="{FF2B5EF4-FFF2-40B4-BE49-F238E27FC236}">
                <a16:creationId xmlns:a16="http://schemas.microsoft.com/office/drawing/2014/main" id="{3161ED2A-2241-4A52-8E2E-B973EB0C4E44}"/>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pic>
        <p:nvPicPr>
          <p:cNvPr id="14" name="Image 13">
            <a:extLst>
              <a:ext uri="{FF2B5EF4-FFF2-40B4-BE49-F238E27FC236}">
                <a16:creationId xmlns:a16="http://schemas.microsoft.com/office/drawing/2014/main" id="{DAAE4607-2A2E-45AF-81C6-9691F876AD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6361200" y="2469600"/>
            <a:ext cx="5400000" cy="1980000"/>
          </a:xfrm>
        </p:spPr>
        <p:txBody>
          <a:bodyPr anchor="b">
            <a:noAutofit/>
          </a:bodyPr>
          <a:lstStyle>
            <a:lvl1pPr algn="l">
              <a:lnSpc>
                <a:spcPct val="90000"/>
              </a:lnSpc>
              <a:defRPr sz="3200">
                <a:solidFill>
                  <a:schemeClr val="tx2"/>
                </a:solidFill>
              </a:defRPr>
            </a:lvl1pPr>
          </a:lstStyle>
          <a:p>
            <a:r>
              <a:rPr lang="fr-FR"/>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6361200" y="4521600"/>
            <a:ext cx="5400000" cy="82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8" name="Espace réservé du texte 4">
            <a:extLst>
              <a:ext uri="{FF2B5EF4-FFF2-40B4-BE49-F238E27FC236}">
                <a16:creationId xmlns:a16="http://schemas.microsoft.com/office/drawing/2014/main" id="{BF23DB5D-4428-47C6-AAAD-CF435EDAD101}"/>
              </a:ext>
            </a:extLst>
          </p:cNvPr>
          <p:cNvSpPr>
            <a:spLocks noGrp="1"/>
          </p:cNvSpPr>
          <p:nvPr>
            <p:ph type="body" sz="quarter" idx="14"/>
          </p:nvPr>
        </p:nvSpPr>
        <p:spPr>
          <a:xfrm>
            <a:off x="6361200" y="5446800"/>
            <a:ext cx="5400000" cy="720000"/>
          </a:xfrm>
        </p:spPr>
        <p:txBody>
          <a:bodyPr>
            <a:noAutofit/>
          </a:bodyPr>
          <a:lstStyle>
            <a:lvl1pPr marL="0" indent="0">
              <a:buNone/>
              <a:defRPr sz="2000">
                <a:solidFill>
                  <a:schemeClr val="tx1"/>
                </a:solidFill>
              </a:defRPr>
            </a:lvl1pPr>
            <a:lvl2pPr marL="108000" indent="0">
              <a:buNone/>
              <a:defRPr/>
            </a:lvl2pPr>
          </a:lstStyle>
          <a:p>
            <a:pPr lvl="0"/>
            <a:r>
              <a:rPr lang="fr-FR"/>
              <a:t>Cliquez pour modifier les styles du texte du masque</a:t>
            </a:r>
          </a:p>
        </p:txBody>
      </p:sp>
    </p:spTree>
    <p:extLst>
      <p:ext uri="{BB962C8B-B14F-4D97-AF65-F5344CB8AC3E}">
        <p14:creationId xmlns:p14="http://schemas.microsoft.com/office/powerpoint/2010/main" val="2739715143"/>
      </p:ext>
    </p:extLst>
  </p:cSld>
  <p:clrMapOvr>
    <a:masterClrMapping/>
  </p:clrMapOvr>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4BCD4C5B-CD44-4B48-93FD-F44EED8D1E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464400" y="1987200"/>
            <a:ext cx="5400000" cy="720000"/>
          </a:xfrm>
        </p:spPr>
        <p:txBody>
          <a:bodyPr>
            <a:noAutofit/>
          </a:bodyPr>
          <a:lstStyle>
            <a:lvl1pPr>
              <a:defRPr sz="4200">
                <a:solidFill>
                  <a:schemeClr val="tx2"/>
                </a:solidFill>
              </a:defRPr>
            </a:lvl1pPr>
          </a:lstStyle>
          <a:p>
            <a:r>
              <a:rPr lang="fr-FR"/>
              <a:t>Modifiez le titre</a:t>
            </a:r>
          </a:p>
        </p:txBody>
      </p:sp>
      <p:sp>
        <p:nvSpPr>
          <p:cNvPr id="6" name="Espace réservé du texte 5">
            <a:extLst>
              <a:ext uri="{FF2B5EF4-FFF2-40B4-BE49-F238E27FC236}">
                <a16:creationId xmlns:a16="http://schemas.microsoft.com/office/drawing/2014/main" id="{476F1D12-C6FB-4ED9-B1EA-2AF1415447D6}"/>
              </a:ext>
            </a:extLst>
          </p:cNvPr>
          <p:cNvSpPr>
            <a:spLocks noGrp="1"/>
          </p:cNvSpPr>
          <p:nvPr>
            <p:ph type="body" sz="quarter" idx="26"/>
          </p:nvPr>
        </p:nvSpPr>
        <p:spPr>
          <a:xfrm>
            <a:off x="464400" y="2876400"/>
            <a:ext cx="5400000" cy="3240000"/>
          </a:xfrm>
        </p:spPr>
        <p:txBody>
          <a:bodyPr>
            <a:noAutofit/>
          </a:bodyPr>
          <a:lstStyle>
            <a:lvl1pPr marL="432000" indent="-432000">
              <a:spcBef>
                <a:spcPts val="600"/>
              </a:spcBef>
              <a:buFont typeface="+mj-lt"/>
              <a:buAutoNum type="arabicPeriod"/>
              <a:defRPr sz="2000" b="0">
                <a:solidFill>
                  <a:schemeClr val="tx1"/>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fr-FR"/>
              <a:t>Cliquez pour modifier les styles du texte du masque</a:t>
            </a:r>
          </a:p>
        </p:txBody>
      </p:sp>
    </p:spTree>
    <p:extLst>
      <p:ext uri="{BB962C8B-B14F-4D97-AF65-F5344CB8AC3E}">
        <p14:creationId xmlns:p14="http://schemas.microsoft.com/office/powerpoint/2010/main" val="1530721357"/>
      </p:ext>
    </p:extLst>
  </p:cSld>
  <p:clrMapOvr>
    <a:masterClrMapping/>
  </p:clrMapOvr>
  <p:extLst>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Option N°1 Ouverture de chap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3430800"/>
            <a:ext cx="11160000" cy="1152000"/>
          </a:xfrm>
        </p:spPr>
        <p:txBody>
          <a:bodyPr>
            <a:noAutofit/>
          </a:bodyPr>
          <a:lstStyle>
            <a:lvl1pPr>
              <a:lnSpc>
                <a:spcPct val="90000"/>
              </a:lnSpc>
              <a:defRPr sz="3900">
                <a:solidFill>
                  <a:schemeClr val="tx2"/>
                </a:solidFill>
              </a:defRPr>
            </a:lvl1pPr>
          </a:lstStyle>
          <a:p>
            <a:r>
              <a:rPr lang="fr-FR"/>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489741" y="4662000"/>
            <a:ext cx="11160000" cy="504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489742" y="1490400"/>
            <a:ext cx="3960000" cy="1872000"/>
          </a:xfrm>
        </p:spPr>
        <p:txBody>
          <a:bodyPr>
            <a:noAutofit/>
          </a:bodyPr>
          <a:lstStyle>
            <a:lvl1pPr marL="0" indent="0">
              <a:buNone/>
              <a:defRPr sz="13500">
                <a:solidFill>
                  <a:schemeClr val="tx2"/>
                </a:solidFill>
              </a:defRPr>
            </a:lvl1pPr>
          </a:lstStyle>
          <a:p>
            <a:pPr lvl="0"/>
            <a:r>
              <a:rPr lang="fr-FR"/>
              <a:t>NN.</a:t>
            </a:r>
          </a:p>
        </p:txBody>
      </p:sp>
      <p:sp>
        <p:nvSpPr>
          <p:cNvPr id="4" name="Espace réservé de la date 3">
            <a:extLst>
              <a:ext uri="{FF2B5EF4-FFF2-40B4-BE49-F238E27FC236}">
                <a16:creationId xmlns:a16="http://schemas.microsoft.com/office/drawing/2014/main" id="{084489D0-046B-4DA8-828E-D1EDDC72FA8E}"/>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25/03/2024</a:t>
            </a:fld>
            <a:endParaRPr lang="fr-FR"/>
          </a:p>
        </p:txBody>
      </p:sp>
      <p:sp>
        <p:nvSpPr>
          <p:cNvPr id="5" name="Espace réservé du pied de page 4">
            <a:extLst>
              <a:ext uri="{FF2B5EF4-FFF2-40B4-BE49-F238E27FC236}">
                <a16:creationId xmlns:a16="http://schemas.microsoft.com/office/drawing/2014/main" id="{827B8392-9F0D-47B8-8F1D-D057C53A97DD}"/>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p>
        </p:txBody>
      </p:sp>
      <p:sp>
        <p:nvSpPr>
          <p:cNvPr id="6" name="Espace réservé du numéro de diapositive 5">
            <a:extLst>
              <a:ext uri="{FF2B5EF4-FFF2-40B4-BE49-F238E27FC236}">
                <a16:creationId xmlns:a16="http://schemas.microsoft.com/office/drawing/2014/main" id="{CC4EDA01-DE85-4E9D-A6E0-28AA131E783D}"/>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a:t>
            </a:fld>
            <a:endParaRPr lang="fr-FR"/>
          </a:p>
        </p:txBody>
      </p:sp>
    </p:spTree>
    <p:extLst>
      <p:ext uri="{BB962C8B-B14F-4D97-AF65-F5344CB8AC3E}">
        <p14:creationId xmlns:p14="http://schemas.microsoft.com/office/powerpoint/2010/main" val="1625948165"/>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Option N°2 Couverture avec photo">
    <p:spTree>
      <p:nvGrpSpPr>
        <p:cNvPr id="1" name=""/>
        <p:cNvGrpSpPr/>
        <p:nvPr/>
      </p:nvGrpSpPr>
      <p:grpSpPr>
        <a:xfrm>
          <a:off x="0" y="0"/>
          <a:ext cx="0" cy="0"/>
          <a:chOff x="0" y="0"/>
          <a:chExt cx="0" cy="0"/>
        </a:xfrm>
      </p:grpSpPr>
      <p:sp>
        <p:nvSpPr>
          <p:cNvPr id="6" name="Espace réservé pour une image  2">
            <a:extLst>
              <a:ext uri="{FF2B5EF4-FFF2-40B4-BE49-F238E27FC236}">
                <a16:creationId xmlns:a16="http://schemas.microsoft.com/office/drawing/2014/main" id="{3161ED2A-2241-4A52-8E2E-B973EB0C4E44}"/>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pic>
        <p:nvPicPr>
          <p:cNvPr id="14" name="Image 13">
            <a:extLst>
              <a:ext uri="{FF2B5EF4-FFF2-40B4-BE49-F238E27FC236}">
                <a16:creationId xmlns:a16="http://schemas.microsoft.com/office/drawing/2014/main" id="{DAAE4607-2A2E-45AF-81C6-9691F876AD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6361200" y="2469600"/>
            <a:ext cx="5400000" cy="1980000"/>
          </a:xfrm>
        </p:spPr>
        <p:txBody>
          <a:bodyPr anchor="b">
            <a:noAutofit/>
          </a:bodyPr>
          <a:lstStyle>
            <a:lvl1pPr algn="l">
              <a:lnSpc>
                <a:spcPct val="90000"/>
              </a:lnSpc>
              <a:defRPr sz="3200">
                <a:solidFill>
                  <a:schemeClr val="tx2"/>
                </a:solidFill>
              </a:defRPr>
            </a:lvl1pPr>
          </a:lstStyle>
          <a:p>
            <a:r>
              <a:rPr lang="fr-FR"/>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6361200" y="4521600"/>
            <a:ext cx="5400000" cy="82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8" name="Espace réservé du texte 4">
            <a:extLst>
              <a:ext uri="{FF2B5EF4-FFF2-40B4-BE49-F238E27FC236}">
                <a16:creationId xmlns:a16="http://schemas.microsoft.com/office/drawing/2014/main" id="{BF23DB5D-4428-47C6-AAAD-CF435EDAD101}"/>
              </a:ext>
            </a:extLst>
          </p:cNvPr>
          <p:cNvSpPr>
            <a:spLocks noGrp="1"/>
          </p:cNvSpPr>
          <p:nvPr>
            <p:ph type="body" sz="quarter" idx="14"/>
          </p:nvPr>
        </p:nvSpPr>
        <p:spPr>
          <a:xfrm>
            <a:off x="6361200" y="5446800"/>
            <a:ext cx="5400000" cy="720000"/>
          </a:xfrm>
        </p:spPr>
        <p:txBody>
          <a:bodyPr>
            <a:noAutofit/>
          </a:bodyPr>
          <a:lstStyle>
            <a:lvl1pPr marL="0" indent="0">
              <a:buNone/>
              <a:defRPr sz="2000">
                <a:solidFill>
                  <a:schemeClr val="tx1"/>
                </a:solidFill>
              </a:defRPr>
            </a:lvl1pPr>
            <a:lvl2pPr marL="108000" indent="0">
              <a:buNone/>
              <a:defRPr/>
            </a:lvl2pPr>
          </a:lstStyle>
          <a:p>
            <a:pPr lvl="0"/>
            <a:r>
              <a:rPr lang="fr-FR"/>
              <a:t>Cliquez pour modifier les styles du texte du masque</a:t>
            </a:r>
          </a:p>
        </p:txBody>
      </p:sp>
    </p:spTree>
    <p:extLst>
      <p:ext uri="{BB962C8B-B14F-4D97-AF65-F5344CB8AC3E}">
        <p14:creationId xmlns:p14="http://schemas.microsoft.com/office/powerpoint/2010/main" val="4215575048"/>
      </p:ext>
    </p:extLst>
  </p:cSld>
  <p:clrMapOvr>
    <a:masterClrMapping/>
  </p:clrMapOvr>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Option N°2 Ouverture de chapitre avec photo">
    <p:spTree>
      <p:nvGrpSpPr>
        <p:cNvPr id="1" name=""/>
        <p:cNvGrpSpPr/>
        <p:nvPr/>
      </p:nvGrpSpPr>
      <p:grpSpPr>
        <a:xfrm>
          <a:off x="0" y="0"/>
          <a:ext cx="0" cy="0"/>
          <a:chOff x="0" y="0"/>
          <a:chExt cx="0" cy="0"/>
        </a:xfrm>
      </p:grpSpPr>
      <p:sp>
        <p:nvSpPr>
          <p:cNvPr id="13" name="Espace réservé pour une image  2">
            <a:extLst>
              <a:ext uri="{FF2B5EF4-FFF2-40B4-BE49-F238E27FC236}">
                <a16:creationId xmlns:a16="http://schemas.microsoft.com/office/drawing/2014/main" id="{DEC6A7FF-A1FA-4490-9CC7-51078FF84353}"/>
              </a:ext>
            </a:extLst>
          </p:cNvPr>
          <p:cNvSpPr>
            <a:spLocks noGrp="1"/>
          </p:cNvSpPr>
          <p:nvPr>
            <p:ph type="pic" idx="14"/>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6361200" y="3430800"/>
            <a:ext cx="5400000" cy="1152000"/>
          </a:xfrm>
        </p:spPr>
        <p:txBody>
          <a:bodyPr>
            <a:noAutofit/>
          </a:bodyPr>
          <a:lstStyle>
            <a:lvl1pPr>
              <a:lnSpc>
                <a:spcPct val="90000"/>
              </a:lnSpc>
              <a:defRPr sz="3900">
                <a:solidFill>
                  <a:schemeClr val="tx2"/>
                </a:solidFill>
              </a:defRPr>
            </a:lvl1pPr>
          </a:lstStyle>
          <a:p>
            <a:r>
              <a:rPr lang="fr-FR"/>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361200" y="4662000"/>
            <a:ext cx="5400000" cy="900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361200" y="1490400"/>
            <a:ext cx="5400000" cy="1872000"/>
          </a:xfrm>
        </p:spPr>
        <p:txBody>
          <a:bodyPr>
            <a:noAutofit/>
          </a:bodyPr>
          <a:lstStyle>
            <a:lvl1pPr marL="0" indent="0">
              <a:buNone/>
              <a:defRPr sz="13500">
                <a:solidFill>
                  <a:schemeClr val="tx2"/>
                </a:solidFill>
              </a:defRPr>
            </a:lvl1pPr>
          </a:lstStyle>
          <a:p>
            <a:pPr lvl="0"/>
            <a:r>
              <a:rPr lang="fr-FR"/>
              <a:t>NN.</a:t>
            </a:r>
          </a:p>
        </p:txBody>
      </p:sp>
      <p:sp>
        <p:nvSpPr>
          <p:cNvPr id="16" name="Espace réservé du texte 8">
            <a:extLst>
              <a:ext uri="{FF2B5EF4-FFF2-40B4-BE49-F238E27FC236}">
                <a16:creationId xmlns:a16="http://schemas.microsoft.com/office/drawing/2014/main" id="{19FE5F0F-1A19-4580-B09D-11BAB259543F}"/>
              </a:ext>
            </a:extLst>
          </p:cNvPr>
          <p:cNvSpPr>
            <a:spLocks noGrp="1"/>
          </p:cNvSpPr>
          <p:nvPr>
            <p:ph type="body" sz="quarter" idx="15"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a:t> </a:t>
            </a:r>
          </a:p>
        </p:txBody>
      </p:sp>
      <p:sp>
        <p:nvSpPr>
          <p:cNvPr id="4" name="Espace réservé de la date 3">
            <a:extLst>
              <a:ext uri="{FF2B5EF4-FFF2-40B4-BE49-F238E27FC236}">
                <a16:creationId xmlns:a16="http://schemas.microsoft.com/office/drawing/2014/main" id="{CAF82D43-4E1B-4274-AC55-C533B8C04656}"/>
              </a:ext>
            </a:extLst>
          </p:cNvPr>
          <p:cNvSpPr>
            <a:spLocks noGrp="1"/>
          </p:cNvSpPr>
          <p:nvPr>
            <p:ph type="dt" sz="half" idx="16"/>
          </p:nvPr>
        </p:nvSpPr>
        <p:spPr/>
        <p:txBody>
          <a:bodyPr/>
          <a:lstStyle>
            <a:lvl1pPr>
              <a:defRPr>
                <a:solidFill>
                  <a:schemeClr val="bg1"/>
                </a:solidFill>
              </a:defRPr>
            </a:lvl1pPr>
          </a:lstStyle>
          <a:p>
            <a:fld id="{2C0B4DC7-93E0-497D-A19B-4147B71C77F4}" type="datetime1">
              <a:rPr lang="fr-FR" smtClean="0"/>
              <a:pPr/>
              <a:t>25/03/2024</a:t>
            </a:fld>
            <a:endParaRPr lang="fr-FR"/>
          </a:p>
        </p:txBody>
      </p:sp>
      <p:sp>
        <p:nvSpPr>
          <p:cNvPr id="5" name="Espace réservé du pied de page 4">
            <a:extLst>
              <a:ext uri="{FF2B5EF4-FFF2-40B4-BE49-F238E27FC236}">
                <a16:creationId xmlns:a16="http://schemas.microsoft.com/office/drawing/2014/main" id="{4F7AF283-CD1F-4E50-9456-6BD3B772A116}"/>
              </a:ext>
            </a:extLst>
          </p:cNvPr>
          <p:cNvSpPr>
            <a:spLocks noGrp="1"/>
          </p:cNvSpPr>
          <p:nvPr>
            <p:ph type="ftr" sz="quarter" idx="17"/>
          </p:nvPr>
        </p:nvSpPr>
        <p:spPr/>
        <p:txBody>
          <a:bodyPr/>
          <a:lstStyle>
            <a:lvl1pPr>
              <a:defRPr>
                <a:solidFill>
                  <a:schemeClr val="bg1"/>
                </a:solidFill>
              </a:defRPr>
            </a:lvl1pPr>
          </a:lstStyle>
          <a:p>
            <a:r>
              <a:rPr lang="fr-FR"/>
              <a:t>Date - Pied de page de votre présentation</a:t>
            </a:r>
          </a:p>
        </p:txBody>
      </p:sp>
      <p:sp>
        <p:nvSpPr>
          <p:cNvPr id="6" name="Espace réservé du numéro de diapositive 5">
            <a:extLst>
              <a:ext uri="{FF2B5EF4-FFF2-40B4-BE49-F238E27FC236}">
                <a16:creationId xmlns:a16="http://schemas.microsoft.com/office/drawing/2014/main" id="{072A83F9-605B-451F-81C4-4DB3BD64BF25}"/>
              </a:ext>
            </a:extLst>
          </p:cNvPr>
          <p:cNvSpPr>
            <a:spLocks noGrp="1"/>
          </p:cNvSpPr>
          <p:nvPr>
            <p:ph type="sldNum" sz="quarter" idx="18"/>
          </p:nvPr>
        </p:nvSpPr>
        <p:spPr/>
        <p:txBody>
          <a:bodyPr/>
          <a:lstStyle>
            <a:lvl1pPr>
              <a:defRPr>
                <a:solidFill>
                  <a:schemeClr val="bg1"/>
                </a:solidFill>
              </a:defRPr>
            </a:lvl1pPr>
          </a:lstStyle>
          <a:p>
            <a:fld id="{975A587B-5814-4D9B-9598-FE9CB954CB01}" type="slidenum">
              <a:rPr lang="fr-FR" smtClean="0"/>
              <a:pPr/>
              <a:t>‹#›</a:t>
            </a:fld>
            <a:endParaRPr lang="fr-FR"/>
          </a:p>
        </p:txBody>
      </p:sp>
    </p:spTree>
    <p:extLst>
      <p:ext uri="{BB962C8B-B14F-4D97-AF65-F5344CB8AC3E}">
        <p14:creationId xmlns:p14="http://schemas.microsoft.com/office/powerpoint/2010/main" val="2203747579"/>
      </p:ext>
    </p:extLst>
  </p:cSld>
  <p:clrMapOvr>
    <a:masterClrMapping/>
  </p:clrMapOvr>
  <p:extLst>
    <p:ext uri="{DCECCB84-F9BA-43D5-87BE-67443E8EF086}">
      <p15:sldGuideLst xmlns:p15="http://schemas.microsoft.com/office/powerpoint/2012/main"/>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p:txBody>
      </p:sp>
      <p:sp>
        <p:nvSpPr>
          <p:cNvPr id="4" name="Titre 3">
            <a:extLst>
              <a:ext uri="{FF2B5EF4-FFF2-40B4-BE49-F238E27FC236}">
                <a16:creationId xmlns:a16="http://schemas.microsoft.com/office/drawing/2014/main" id="{C292072E-287F-4875-8FDB-C22CF0436582}"/>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40DE2FB5-2CE4-44D5-9167-5E9A54E4AAB3}"/>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25/03/2024</a:t>
            </a:fld>
            <a:endParaRPr lang="fr-FR"/>
          </a:p>
        </p:txBody>
      </p:sp>
      <p:sp>
        <p:nvSpPr>
          <p:cNvPr id="6" name="Espace réservé du pied de page 5">
            <a:extLst>
              <a:ext uri="{FF2B5EF4-FFF2-40B4-BE49-F238E27FC236}">
                <a16:creationId xmlns:a16="http://schemas.microsoft.com/office/drawing/2014/main" id="{99ED68ED-4BAB-426E-AC8B-79F072DDCF3C}"/>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p>
        </p:txBody>
      </p:sp>
      <p:sp>
        <p:nvSpPr>
          <p:cNvPr id="10" name="Espace réservé du numéro de diapositive 9">
            <a:extLst>
              <a:ext uri="{FF2B5EF4-FFF2-40B4-BE49-F238E27FC236}">
                <a16:creationId xmlns:a16="http://schemas.microsoft.com/office/drawing/2014/main" id="{18ECF392-ABEC-45C0-9399-5BB17B364A4E}"/>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a:t>
            </a:fld>
            <a:endParaRPr lang="fr-FR"/>
          </a:p>
        </p:txBody>
      </p:sp>
    </p:spTree>
    <p:extLst>
      <p:ext uri="{BB962C8B-B14F-4D97-AF65-F5344CB8AC3E}">
        <p14:creationId xmlns:p14="http://schemas.microsoft.com/office/powerpoint/2010/main" val="3247771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xte avec photo">
    <p:spTree>
      <p:nvGrpSpPr>
        <p:cNvPr id="1" name=""/>
        <p:cNvGrpSpPr/>
        <p:nvPr/>
      </p:nvGrpSpPr>
      <p:grpSpPr>
        <a:xfrm>
          <a:off x="0" y="0"/>
          <a:ext cx="0" cy="0"/>
          <a:chOff x="0" y="0"/>
          <a:chExt cx="0" cy="0"/>
        </a:xfrm>
      </p:grpSpPr>
      <p:sp>
        <p:nvSpPr>
          <p:cNvPr id="12" name="Espace réservé pour une image  2">
            <a:extLst>
              <a:ext uri="{FF2B5EF4-FFF2-40B4-BE49-F238E27FC236}">
                <a16:creationId xmlns:a16="http://schemas.microsoft.com/office/drawing/2014/main" id="{3FA18DAD-43C7-439C-AEB4-182FDEF42A93}"/>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6361200"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p:txBody>
      </p:sp>
      <p:sp>
        <p:nvSpPr>
          <p:cNvPr id="15" name="Espace réservé du texte 8">
            <a:extLst>
              <a:ext uri="{FF2B5EF4-FFF2-40B4-BE49-F238E27FC236}">
                <a16:creationId xmlns:a16="http://schemas.microsoft.com/office/drawing/2014/main" id="{90C7237F-FD39-40C9-B915-D4BC62A3BEC4}"/>
              </a:ext>
            </a:extLst>
          </p:cNvPr>
          <p:cNvSpPr>
            <a:spLocks noGrp="1"/>
          </p:cNvSpPr>
          <p:nvPr>
            <p:ph type="body" sz="quarter" idx="17"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a:t> </a:t>
            </a:r>
          </a:p>
        </p:txBody>
      </p:sp>
      <p:sp>
        <p:nvSpPr>
          <p:cNvPr id="4" name="Titre 3">
            <a:extLst>
              <a:ext uri="{FF2B5EF4-FFF2-40B4-BE49-F238E27FC236}">
                <a16:creationId xmlns:a16="http://schemas.microsoft.com/office/drawing/2014/main" id="{A95F48EF-CBAD-4F80-B069-72AECAEC0746}"/>
              </a:ext>
            </a:extLst>
          </p:cNvPr>
          <p:cNvSpPr>
            <a:spLocks noGrp="1"/>
          </p:cNvSpPr>
          <p:nvPr>
            <p:ph type="title"/>
          </p:nvPr>
        </p:nvSpPr>
        <p:spPr>
          <a:xfrm>
            <a:off x="6361199" y="242844"/>
            <a:ext cx="3960000" cy="1008000"/>
          </a:xfrm>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F45A3821-9C55-4E10-844A-98E6FB07D68C}"/>
              </a:ext>
            </a:extLst>
          </p:cNvPr>
          <p:cNvSpPr>
            <a:spLocks noGrp="1"/>
          </p:cNvSpPr>
          <p:nvPr>
            <p:ph type="dt" sz="half" idx="18"/>
          </p:nvPr>
        </p:nvSpPr>
        <p:spPr/>
        <p:txBody>
          <a:bodyPr/>
          <a:lstStyle>
            <a:lvl1pPr>
              <a:defRPr>
                <a:solidFill>
                  <a:schemeClr val="bg1"/>
                </a:solidFill>
              </a:defRPr>
            </a:lvl1pPr>
          </a:lstStyle>
          <a:p>
            <a:fld id="{2C0B4DC7-93E0-497D-A19B-4147B71C77F4}" type="datetime1">
              <a:rPr lang="fr-FR" smtClean="0"/>
              <a:pPr/>
              <a:t>25/03/2024</a:t>
            </a:fld>
            <a:endParaRPr lang="fr-FR"/>
          </a:p>
        </p:txBody>
      </p:sp>
      <p:sp>
        <p:nvSpPr>
          <p:cNvPr id="6" name="Espace réservé du pied de page 5">
            <a:extLst>
              <a:ext uri="{FF2B5EF4-FFF2-40B4-BE49-F238E27FC236}">
                <a16:creationId xmlns:a16="http://schemas.microsoft.com/office/drawing/2014/main" id="{B26B9FA6-E4DB-4B15-BD57-BEC5F537E3AB}"/>
              </a:ext>
            </a:extLst>
          </p:cNvPr>
          <p:cNvSpPr>
            <a:spLocks noGrp="1"/>
          </p:cNvSpPr>
          <p:nvPr>
            <p:ph type="ftr" sz="quarter" idx="19"/>
          </p:nvPr>
        </p:nvSpPr>
        <p:spPr/>
        <p:txBody>
          <a:bodyPr/>
          <a:lstStyle>
            <a:lvl1pPr>
              <a:defRPr>
                <a:solidFill>
                  <a:schemeClr val="bg1"/>
                </a:solidFill>
              </a:defRPr>
            </a:lvl1pPr>
          </a:lstStyle>
          <a:p>
            <a:r>
              <a:rPr lang="fr-FR"/>
              <a:t>Date - Pied de page de votre présentation</a:t>
            </a:r>
          </a:p>
        </p:txBody>
      </p:sp>
      <p:sp>
        <p:nvSpPr>
          <p:cNvPr id="7" name="Espace réservé du numéro de diapositive 6">
            <a:extLst>
              <a:ext uri="{FF2B5EF4-FFF2-40B4-BE49-F238E27FC236}">
                <a16:creationId xmlns:a16="http://schemas.microsoft.com/office/drawing/2014/main" id="{6FE6001F-97CC-4008-B22A-EFA29A13779C}"/>
              </a:ext>
            </a:extLst>
          </p:cNvPr>
          <p:cNvSpPr>
            <a:spLocks noGrp="1"/>
          </p:cNvSpPr>
          <p:nvPr>
            <p:ph type="sldNum" sz="quarter" idx="20"/>
          </p:nvPr>
        </p:nvSpPr>
        <p:spPr/>
        <p:txBody>
          <a:bodyPr/>
          <a:lstStyle>
            <a:lvl1pPr>
              <a:defRPr>
                <a:solidFill>
                  <a:schemeClr val="bg1"/>
                </a:solidFill>
              </a:defRPr>
            </a:lvl1pPr>
          </a:lstStyle>
          <a:p>
            <a:fld id="{975A587B-5814-4D9B-9598-FE9CB954CB01}" type="slidenum">
              <a:rPr lang="fr-FR" smtClean="0"/>
              <a:pPr/>
              <a:t>‹#›</a:t>
            </a:fld>
            <a:endParaRPr lang="fr-FR"/>
          </a:p>
        </p:txBody>
      </p:sp>
    </p:spTree>
    <p:extLst>
      <p:ext uri="{BB962C8B-B14F-4D97-AF65-F5344CB8AC3E}">
        <p14:creationId xmlns:p14="http://schemas.microsoft.com/office/powerpoint/2010/main" val="4237356746"/>
      </p:ext>
    </p:extLst>
  </p:cSld>
  <p:clrMapOvr>
    <a:masterClrMapping/>
  </p:clrMapOvr>
  <p:extLst>
    <p:ext uri="{DCECCB84-F9BA-43D5-87BE-67443E8EF086}">
      <p15:sldGuideLst xmlns:p15="http://schemas.microsoft.com/office/powerpoint/2012/main"/>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3820350"/>
            <a:ext cx="11133952" cy="2412000"/>
          </a:xfrm>
        </p:spPr>
        <p:txBody>
          <a:bodyPr/>
          <a:lstStyle>
            <a:lvl1pPr>
              <a:defRPr>
                <a:solidFill>
                  <a:schemeClr val="tx1"/>
                </a:solidFill>
              </a:defRPr>
            </a:lvl1pPr>
            <a:lvl2pPr>
              <a:spcBef>
                <a:spcPts val="400"/>
              </a:spcBef>
              <a:defRPr>
                <a:solidFill>
                  <a:schemeClr val="tx1"/>
                </a:solidFill>
              </a:defRPr>
            </a:lvl2pPr>
          </a:lstStyle>
          <a:p>
            <a:pPr lvl="0"/>
            <a:r>
              <a:rPr lang="fr-FR"/>
              <a:t>Modifier les styles du texte du masque</a:t>
            </a:r>
          </a:p>
          <a:p>
            <a:pPr lvl="1"/>
            <a:r>
              <a:rPr lang="fr-FR"/>
              <a:t>Deuxième niveau</a:t>
            </a:r>
          </a:p>
        </p:txBody>
      </p:sp>
      <p:sp>
        <p:nvSpPr>
          <p:cNvPr id="12" name="Espace réservé du tableau 2">
            <a:extLst>
              <a:ext uri="{FF2B5EF4-FFF2-40B4-BE49-F238E27FC236}">
                <a16:creationId xmlns:a16="http://schemas.microsoft.com/office/drawing/2014/main" id="{3EADC01A-12BC-4330-8A1C-A4DCE63F4D5F}"/>
              </a:ext>
            </a:extLst>
          </p:cNvPr>
          <p:cNvSpPr>
            <a:spLocks noGrp="1"/>
          </p:cNvSpPr>
          <p:nvPr>
            <p:ph type="tbl" sz="quarter" idx="17"/>
          </p:nvPr>
        </p:nvSpPr>
        <p:spPr>
          <a:xfrm>
            <a:off x="589752" y="1372349"/>
            <a:ext cx="11014079" cy="2304000"/>
          </a:xfrm>
        </p:spPr>
        <p:txBody>
          <a:bodyPr anchor="ctr"/>
          <a:lstStyle>
            <a:lvl1pPr marL="0" indent="0" algn="ctr">
              <a:buNone/>
              <a:defRPr sz="1400">
                <a:solidFill>
                  <a:schemeClr val="tx2"/>
                </a:solidFill>
              </a:defRPr>
            </a:lvl1pPr>
          </a:lstStyle>
          <a:p>
            <a:endParaRPr lang="fr-FR"/>
          </a:p>
        </p:txBody>
      </p:sp>
      <p:sp>
        <p:nvSpPr>
          <p:cNvPr id="4" name="Titre 3">
            <a:extLst>
              <a:ext uri="{FF2B5EF4-FFF2-40B4-BE49-F238E27FC236}">
                <a16:creationId xmlns:a16="http://schemas.microsoft.com/office/drawing/2014/main" id="{F7BED8F5-8DF4-41F4-9FBF-3FC3EFF478F8}"/>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74A5DB8F-F9F5-4D34-AD2B-20A401276C3E}"/>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25/03/2024</a:t>
            </a:fld>
            <a:endParaRPr lang="fr-FR"/>
          </a:p>
        </p:txBody>
      </p:sp>
      <p:sp>
        <p:nvSpPr>
          <p:cNvPr id="6" name="Espace réservé du pied de page 5">
            <a:extLst>
              <a:ext uri="{FF2B5EF4-FFF2-40B4-BE49-F238E27FC236}">
                <a16:creationId xmlns:a16="http://schemas.microsoft.com/office/drawing/2014/main" id="{7F448ABE-6518-42E7-86CB-17EBD972C87A}"/>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p>
        </p:txBody>
      </p:sp>
      <p:sp>
        <p:nvSpPr>
          <p:cNvPr id="7" name="Espace réservé du numéro de diapositive 6">
            <a:extLst>
              <a:ext uri="{FF2B5EF4-FFF2-40B4-BE49-F238E27FC236}">
                <a16:creationId xmlns:a16="http://schemas.microsoft.com/office/drawing/2014/main" id="{DBF92594-638F-42B7-B983-EDCA45116F84}"/>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a:t>
            </a:fld>
            <a:endParaRPr lang="fr-FR"/>
          </a:p>
        </p:txBody>
      </p:sp>
    </p:spTree>
    <p:extLst>
      <p:ext uri="{BB962C8B-B14F-4D97-AF65-F5344CB8AC3E}">
        <p14:creationId xmlns:p14="http://schemas.microsoft.com/office/powerpoint/2010/main" val="293611520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xte avec graphiqu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p:txBody>
      </p:sp>
      <p:sp>
        <p:nvSpPr>
          <p:cNvPr id="13" name="Espace réservé du graphique 2">
            <a:extLst>
              <a:ext uri="{FF2B5EF4-FFF2-40B4-BE49-F238E27FC236}">
                <a16:creationId xmlns:a16="http://schemas.microsoft.com/office/drawing/2014/main" id="{36B54297-76AA-4A3B-A34F-53F1E4289CC7}"/>
              </a:ext>
            </a:extLst>
          </p:cNvPr>
          <p:cNvSpPr>
            <a:spLocks noGrp="1"/>
          </p:cNvSpPr>
          <p:nvPr>
            <p:ph type="chart" sz="quarter" idx="17"/>
          </p:nvPr>
        </p:nvSpPr>
        <p:spPr>
          <a:xfrm>
            <a:off x="6229879" y="1371600"/>
            <a:ext cx="5508000" cy="4860000"/>
          </a:xfrm>
        </p:spPr>
        <p:txBody>
          <a:bodyPr anchor="ctr"/>
          <a:lstStyle>
            <a:lvl1pPr marL="0" indent="0" algn="ctr">
              <a:buNone/>
              <a:defRPr sz="1400">
                <a:solidFill>
                  <a:schemeClr val="tx2"/>
                </a:solidFill>
              </a:defRPr>
            </a:lvl1pPr>
          </a:lstStyle>
          <a:p>
            <a:endParaRPr lang="fr-FR"/>
          </a:p>
        </p:txBody>
      </p:sp>
      <p:sp>
        <p:nvSpPr>
          <p:cNvPr id="4" name="Titre 3">
            <a:extLst>
              <a:ext uri="{FF2B5EF4-FFF2-40B4-BE49-F238E27FC236}">
                <a16:creationId xmlns:a16="http://schemas.microsoft.com/office/drawing/2014/main" id="{7AE7569B-B080-4146-A11F-1E61AF63D642}"/>
              </a:ext>
            </a:extLst>
          </p:cNvPr>
          <p:cNvSpPr>
            <a:spLocks noGrp="1"/>
          </p:cNvSpPr>
          <p:nvPr>
            <p:ph type="title"/>
          </p:nvPr>
        </p:nvSpPr>
        <p:spPr>
          <a:xfrm>
            <a:off x="469879" y="242844"/>
            <a:ext cx="9720000" cy="1008000"/>
          </a:xfrm>
        </p:spPr>
        <p:txBody>
          <a:bodyPr/>
          <a:lstStyle>
            <a:lvl1pPr>
              <a:defRPr>
                <a:solidFill>
                  <a:schemeClr val="tx2"/>
                </a:solidFill>
              </a:defRPr>
            </a:lvl1pPr>
          </a:lstStyle>
          <a:p>
            <a:r>
              <a:rPr lang="fr-FR"/>
              <a:t>Modifiez le style du titre</a:t>
            </a:r>
          </a:p>
        </p:txBody>
      </p:sp>
      <p:sp>
        <p:nvSpPr>
          <p:cNvPr id="6" name="Espace réservé de la date 5">
            <a:extLst>
              <a:ext uri="{FF2B5EF4-FFF2-40B4-BE49-F238E27FC236}">
                <a16:creationId xmlns:a16="http://schemas.microsoft.com/office/drawing/2014/main" id="{1A8B2399-CA73-45EA-BE18-9A20282E60B2}"/>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25/03/2024</a:t>
            </a:fld>
            <a:endParaRPr lang="fr-FR"/>
          </a:p>
        </p:txBody>
      </p:sp>
      <p:sp>
        <p:nvSpPr>
          <p:cNvPr id="7" name="Espace réservé du pied de page 6">
            <a:extLst>
              <a:ext uri="{FF2B5EF4-FFF2-40B4-BE49-F238E27FC236}">
                <a16:creationId xmlns:a16="http://schemas.microsoft.com/office/drawing/2014/main" id="{78D64F63-31B3-46AB-8995-E4EAED1967BD}"/>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p>
        </p:txBody>
      </p:sp>
      <p:sp>
        <p:nvSpPr>
          <p:cNvPr id="11" name="Espace réservé du numéro de diapositive 10">
            <a:extLst>
              <a:ext uri="{FF2B5EF4-FFF2-40B4-BE49-F238E27FC236}">
                <a16:creationId xmlns:a16="http://schemas.microsoft.com/office/drawing/2014/main" id="{DB398A68-6D32-4A8D-8EF8-C3BF7CEF61AB}"/>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a:t>
            </a:fld>
            <a:endParaRPr lang="fr-FR"/>
          </a:p>
        </p:txBody>
      </p:sp>
    </p:spTree>
    <p:extLst>
      <p:ext uri="{BB962C8B-B14F-4D97-AF65-F5344CB8AC3E}">
        <p14:creationId xmlns:p14="http://schemas.microsoft.com/office/powerpoint/2010/main" val="368944835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hiffres Clés">
    <p:spTree>
      <p:nvGrpSpPr>
        <p:cNvPr id="1" name=""/>
        <p:cNvGrpSpPr/>
        <p:nvPr/>
      </p:nvGrpSpPr>
      <p:grpSpPr>
        <a:xfrm>
          <a:off x="0" y="0"/>
          <a:ext cx="0" cy="0"/>
          <a:chOff x="0" y="0"/>
          <a:chExt cx="0" cy="0"/>
        </a:xfrm>
      </p:grpSpPr>
      <p:sp>
        <p:nvSpPr>
          <p:cNvPr id="14" name="Espace réservé du texte 2">
            <a:extLst>
              <a:ext uri="{FF2B5EF4-FFF2-40B4-BE49-F238E27FC236}">
                <a16:creationId xmlns:a16="http://schemas.microsoft.com/office/drawing/2014/main" id="{6684C25F-7F00-41C3-A7CD-0A38D6BB6A4B}"/>
              </a:ext>
            </a:extLst>
          </p:cNvPr>
          <p:cNvSpPr>
            <a:spLocks noGrp="1"/>
          </p:cNvSpPr>
          <p:nvPr>
            <p:ph type="body" idx="18" hasCustomPrompt="1"/>
          </p:nvPr>
        </p:nvSpPr>
        <p:spPr>
          <a:xfrm>
            <a:off x="469879" y="1501200"/>
            <a:ext cx="1980000" cy="1188000"/>
          </a:xfrm>
        </p:spPr>
        <p:txBody>
          <a:bodyPr anchor="ctr">
            <a:noAutofit/>
          </a:bodyPr>
          <a:lstStyle>
            <a:lvl1pPr marL="0" indent="0">
              <a:buNone/>
              <a:defRPr sz="8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NN</a:t>
            </a:r>
          </a:p>
        </p:txBody>
      </p:sp>
      <p:sp>
        <p:nvSpPr>
          <p:cNvPr id="15" name="Espace réservé du texte 10">
            <a:extLst>
              <a:ext uri="{FF2B5EF4-FFF2-40B4-BE49-F238E27FC236}">
                <a16:creationId xmlns:a16="http://schemas.microsoft.com/office/drawing/2014/main" id="{FFEA4E96-A4C5-404E-84EB-0DA2FDAD3E47}"/>
              </a:ext>
            </a:extLst>
          </p:cNvPr>
          <p:cNvSpPr>
            <a:spLocks noGrp="1"/>
          </p:cNvSpPr>
          <p:nvPr>
            <p:ph type="body" sz="quarter" idx="19" hasCustomPrompt="1"/>
          </p:nvPr>
        </p:nvSpPr>
        <p:spPr>
          <a:xfrm>
            <a:off x="3240699" y="15012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a:t>Modifier les styles du texte du masque</a:t>
            </a:r>
          </a:p>
          <a:p>
            <a:pPr lvl="1"/>
            <a:r>
              <a:rPr lang="fr-FR"/>
              <a:t>Deuxième niveau</a:t>
            </a:r>
          </a:p>
        </p:txBody>
      </p:sp>
      <p:sp>
        <p:nvSpPr>
          <p:cNvPr id="16" name="Espace réservé du texte 2">
            <a:extLst>
              <a:ext uri="{FF2B5EF4-FFF2-40B4-BE49-F238E27FC236}">
                <a16:creationId xmlns:a16="http://schemas.microsoft.com/office/drawing/2014/main" id="{431124CF-D305-4637-B02D-7916DC400940}"/>
              </a:ext>
            </a:extLst>
          </p:cNvPr>
          <p:cNvSpPr>
            <a:spLocks noGrp="1"/>
          </p:cNvSpPr>
          <p:nvPr>
            <p:ph type="body" idx="20" hasCustomPrompt="1"/>
          </p:nvPr>
        </p:nvSpPr>
        <p:spPr>
          <a:xfrm>
            <a:off x="469879" y="2656800"/>
            <a:ext cx="1980000" cy="1188000"/>
          </a:xfrm>
        </p:spPr>
        <p:txBody>
          <a:bodyPr anchor="ctr">
            <a:noAutofit/>
          </a:bodyPr>
          <a:lstStyle>
            <a:lvl1pPr marL="0" indent="0">
              <a:buNone/>
              <a:defRPr sz="8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NN</a:t>
            </a:r>
          </a:p>
        </p:txBody>
      </p:sp>
      <p:sp>
        <p:nvSpPr>
          <p:cNvPr id="17" name="Espace réservé du texte 10">
            <a:extLst>
              <a:ext uri="{FF2B5EF4-FFF2-40B4-BE49-F238E27FC236}">
                <a16:creationId xmlns:a16="http://schemas.microsoft.com/office/drawing/2014/main" id="{F7F54A8A-B912-4DCA-A7A6-D2FE7A31E0B8}"/>
              </a:ext>
            </a:extLst>
          </p:cNvPr>
          <p:cNvSpPr>
            <a:spLocks noGrp="1"/>
          </p:cNvSpPr>
          <p:nvPr>
            <p:ph type="body" sz="quarter" idx="21" hasCustomPrompt="1"/>
          </p:nvPr>
        </p:nvSpPr>
        <p:spPr>
          <a:xfrm>
            <a:off x="3240699" y="26568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a:t>Modifier les styles du texte du masque</a:t>
            </a:r>
          </a:p>
          <a:p>
            <a:pPr lvl="1"/>
            <a:r>
              <a:rPr lang="fr-FR"/>
              <a:t>Deuxième niveau</a:t>
            </a:r>
          </a:p>
        </p:txBody>
      </p:sp>
      <p:sp>
        <p:nvSpPr>
          <p:cNvPr id="4" name="Titre 3">
            <a:extLst>
              <a:ext uri="{FF2B5EF4-FFF2-40B4-BE49-F238E27FC236}">
                <a16:creationId xmlns:a16="http://schemas.microsoft.com/office/drawing/2014/main" id="{0F9ED843-C44A-45CC-9B1D-C837E4DDCE6E}"/>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18" name="Espace réservé du texte 2">
            <a:extLst>
              <a:ext uri="{FF2B5EF4-FFF2-40B4-BE49-F238E27FC236}">
                <a16:creationId xmlns:a16="http://schemas.microsoft.com/office/drawing/2014/main" id="{322CE313-0A26-4E99-9C93-6C3FC888A8DE}"/>
              </a:ext>
            </a:extLst>
          </p:cNvPr>
          <p:cNvSpPr>
            <a:spLocks noGrp="1"/>
          </p:cNvSpPr>
          <p:nvPr>
            <p:ph type="body" idx="25" hasCustomPrompt="1"/>
          </p:nvPr>
        </p:nvSpPr>
        <p:spPr>
          <a:xfrm>
            <a:off x="469879" y="3812400"/>
            <a:ext cx="1980000" cy="1188000"/>
          </a:xfrm>
        </p:spPr>
        <p:txBody>
          <a:bodyPr anchor="ctr">
            <a:noAutofit/>
          </a:bodyPr>
          <a:lstStyle>
            <a:lvl1pPr marL="0" indent="0">
              <a:buNone/>
              <a:defRPr sz="81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NN</a:t>
            </a:r>
          </a:p>
        </p:txBody>
      </p:sp>
      <p:sp>
        <p:nvSpPr>
          <p:cNvPr id="19" name="Espace réservé du texte 10">
            <a:extLst>
              <a:ext uri="{FF2B5EF4-FFF2-40B4-BE49-F238E27FC236}">
                <a16:creationId xmlns:a16="http://schemas.microsoft.com/office/drawing/2014/main" id="{EB31187B-F91F-44EB-9CB5-1BF3730F7621}"/>
              </a:ext>
            </a:extLst>
          </p:cNvPr>
          <p:cNvSpPr>
            <a:spLocks noGrp="1"/>
          </p:cNvSpPr>
          <p:nvPr>
            <p:ph type="body" sz="quarter" idx="26" hasCustomPrompt="1"/>
          </p:nvPr>
        </p:nvSpPr>
        <p:spPr>
          <a:xfrm>
            <a:off x="3240699" y="38124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a:t>Modifier les styles du texte du masque</a:t>
            </a:r>
          </a:p>
          <a:p>
            <a:pPr lvl="1"/>
            <a:r>
              <a:rPr lang="fr-FR"/>
              <a:t>Deuxième niveau</a:t>
            </a:r>
          </a:p>
        </p:txBody>
      </p:sp>
      <p:sp>
        <p:nvSpPr>
          <p:cNvPr id="31" name="Espace réservé du texte 21">
            <a:extLst>
              <a:ext uri="{FF2B5EF4-FFF2-40B4-BE49-F238E27FC236}">
                <a16:creationId xmlns:a16="http://schemas.microsoft.com/office/drawing/2014/main" id="{6FD92059-A22C-433B-8494-343CBC88ADC5}"/>
              </a:ext>
            </a:extLst>
          </p:cNvPr>
          <p:cNvSpPr>
            <a:spLocks noGrp="1"/>
          </p:cNvSpPr>
          <p:nvPr>
            <p:ph type="body" sz="quarter" idx="27" hasCustomPrompt="1"/>
          </p:nvPr>
        </p:nvSpPr>
        <p:spPr>
          <a:xfrm>
            <a:off x="2601913" y="18094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1"/>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a:t> </a:t>
            </a:r>
          </a:p>
        </p:txBody>
      </p:sp>
      <p:sp>
        <p:nvSpPr>
          <p:cNvPr id="32" name="Espace réservé du texte 21">
            <a:extLst>
              <a:ext uri="{FF2B5EF4-FFF2-40B4-BE49-F238E27FC236}">
                <a16:creationId xmlns:a16="http://schemas.microsoft.com/office/drawing/2014/main" id="{2487A579-BB10-4B9C-8037-89848E4EB31C}"/>
              </a:ext>
            </a:extLst>
          </p:cNvPr>
          <p:cNvSpPr>
            <a:spLocks noGrp="1"/>
          </p:cNvSpPr>
          <p:nvPr>
            <p:ph type="body" sz="quarter" idx="28" hasCustomPrompt="1"/>
          </p:nvPr>
        </p:nvSpPr>
        <p:spPr>
          <a:xfrm>
            <a:off x="2601913" y="29650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2"/>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a:t> </a:t>
            </a:r>
          </a:p>
        </p:txBody>
      </p:sp>
      <p:sp>
        <p:nvSpPr>
          <p:cNvPr id="33" name="Espace réservé du texte 21">
            <a:extLst>
              <a:ext uri="{FF2B5EF4-FFF2-40B4-BE49-F238E27FC236}">
                <a16:creationId xmlns:a16="http://schemas.microsoft.com/office/drawing/2014/main" id="{C0B0C0AB-7256-484A-8EF0-3BC6851D748F}"/>
              </a:ext>
            </a:extLst>
          </p:cNvPr>
          <p:cNvSpPr>
            <a:spLocks noGrp="1"/>
          </p:cNvSpPr>
          <p:nvPr>
            <p:ph type="body" sz="quarter" idx="29" hasCustomPrompt="1"/>
          </p:nvPr>
        </p:nvSpPr>
        <p:spPr>
          <a:xfrm>
            <a:off x="2601913" y="41206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3"/>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a:t> </a:t>
            </a:r>
          </a:p>
        </p:txBody>
      </p:sp>
      <p:sp>
        <p:nvSpPr>
          <p:cNvPr id="5" name="Espace réservé de la date 4">
            <a:extLst>
              <a:ext uri="{FF2B5EF4-FFF2-40B4-BE49-F238E27FC236}">
                <a16:creationId xmlns:a16="http://schemas.microsoft.com/office/drawing/2014/main" id="{75997647-8494-4CC4-948F-29A8D49CBCEB}"/>
              </a:ext>
            </a:extLst>
          </p:cNvPr>
          <p:cNvSpPr>
            <a:spLocks noGrp="1"/>
          </p:cNvSpPr>
          <p:nvPr>
            <p:ph type="dt" sz="half" idx="30"/>
          </p:nvPr>
        </p:nvSpPr>
        <p:spPr/>
        <p:txBody>
          <a:bodyPr/>
          <a:lstStyle>
            <a:lvl1pPr>
              <a:defRPr>
                <a:solidFill>
                  <a:schemeClr val="tx1"/>
                </a:solidFill>
              </a:defRPr>
            </a:lvl1pPr>
          </a:lstStyle>
          <a:p>
            <a:fld id="{2C0B4DC7-93E0-497D-A19B-4147B71C77F4}" type="datetime1">
              <a:rPr lang="fr-FR" smtClean="0"/>
              <a:pPr/>
              <a:t>25/03/2024</a:t>
            </a:fld>
            <a:endParaRPr lang="fr-FR"/>
          </a:p>
        </p:txBody>
      </p:sp>
      <p:sp>
        <p:nvSpPr>
          <p:cNvPr id="6" name="Espace réservé du pied de page 5">
            <a:extLst>
              <a:ext uri="{FF2B5EF4-FFF2-40B4-BE49-F238E27FC236}">
                <a16:creationId xmlns:a16="http://schemas.microsoft.com/office/drawing/2014/main" id="{02B4AC02-49D4-4738-A9B4-B3DA90016A7F}"/>
              </a:ext>
            </a:extLst>
          </p:cNvPr>
          <p:cNvSpPr>
            <a:spLocks noGrp="1"/>
          </p:cNvSpPr>
          <p:nvPr>
            <p:ph type="ftr" sz="quarter" idx="31"/>
          </p:nvPr>
        </p:nvSpPr>
        <p:spPr/>
        <p:txBody>
          <a:bodyPr/>
          <a:lstStyle>
            <a:lvl1pPr>
              <a:defRPr>
                <a:solidFill>
                  <a:schemeClr val="tx1"/>
                </a:solidFill>
              </a:defRPr>
            </a:lvl1pPr>
          </a:lstStyle>
          <a:p>
            <a:r>
              <a:rPr lang="fr-FR"/>
              <a:t>Date - Pied de page de votre présentation</a:t>
            </a:r>
          </a:p>
        </p:txBody>
      </p:sp>
      <p:sp>
        <p:nvSpPr>
          <p:cNvPr id="7" name="Espace réservé du numéro de diapositive 6">
            <a:extLst>
              <a:ext uri="{FF2B5EF4-FFF2-40B4-BE49-F238E27FC236}">
                <a16:creationId xmlns:a16="http://schemas.microsoft.com/office/drawing/2014/main" id="{28EE574D-092E-4259-81EB-81EA91E97CDA}"/>
              </a:ext>
            </a:extLst>
          </p:cNvPr>
          <p:cNvSpPr>
            <a:spLocks noGrp="1"/>
          </p:cNvSpPr>
          <p:nvPr>
            <p:ph type="sldNum" sz="quarter" idx="32"/>
          </p:nvPr>
        </p:nvSpPr>
        <p:spPr/>
        <p:txBody>
          <a:bodyPr/>
          <a:lstStyle>
            <a:lvl1pPr>
              <a:defRPr>
                <a:solidFill>
                  <a:schemeClr val="tx1"/>
                </a:solidFill>
              </a:defRPr>
            </a:lvl1pPr>
          </a:lstStyle>
          <a:p>
            <a:fld id="{975A587B-5814-4D9B-9598-FE9CB954CB01}" type="slidenum">
              <a:rPr lang="fr-FR" smtClean="0"/>
              <a:pPr/>
              <a:t>‹#›</a:t>
            </a:fld>
            <a:endParaRPr lang="fr-FR"/>
          </a:p>
        </p:txBody>
      </p:sp>
    </p:spTree>
    <p:extLst>
      <p:ext uri="{BB962C8B-B14F-4D97-AF65-F5344CB8AC3E}">
        <p14:creationId xmlns:p14="http://schemas.microsoft.com/office/powerpoint/2010/main" val="337104613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41BBE8-1E54-415C-B10D-F6342B80F061}"/>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7" name="Espace réservé de la date 6">
            <a:extLst>
              <a:ext uri="{FF2B5EF4-FFF2-40B4-BE49-F238E27FC236}">
                <a16:creationId xmlns:a16="http://schemas.microsoft.com/office/drawing/2014/main" id="{CE830942-5133-4F54-8414-98EC08DAA6C5}"/>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25/03/2024</a:t>
            </a:fld>
            <a:endParaRPr lang="fr-FR"/>
          </a:p>
        </p:txBody>
      </p:sp>
      <p:sp>
        <p:nvSpPr>
          <p:cNvPr id="8" name="Espace réservé du pied de page 7">
            <a:extLst>
              <a:ext uri="{FF2B5EF4-FFF2-40B4-BE49-F238E27FC236}">
                <a16:creationId xmlns:a16="http://schemas.microsoft.com/office/drawing/2014/main" id="{A03D30D6-5712-44A8-87A9-67750D40714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p>
        </p:txBody>
      </p:sp>
      <p:sp>
        <p:nvSpPr>
          <p:cNvPr id="9" name="Espace réservé du numéro de diapositive 8">
            <a:extLst>
              <a:ext uri="{FF2B5EF4-FFF2-40B4-BE49-F238E27FC236}">
                <a16:creationId xmlns:a16="http://schemas.microsoft.com/office/drawing/2014/main" id="{872F511C-AE30-47A8-8C9B-F0B33753CCDA}"/>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a:t>
            </a:fld>
            <a:endParaRPr lang="fr-FR"/>
          </a:p>
        </p:txBody>
      </p:sp>
    </p:spTree>
    <p:extLst>
      <p:ext uri="{BB962C8B-B14F-4D97-AF65-F5344CB8AC3E}">
        <p14:creationId xmlns:p14="http://schemas.microsoft.com/office/powerpoint/2010/main" val="27347250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9B47C71-F46D-4EA0-AF6A-4962453CDD76}"/>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25/03/2024</a:t>
            </a:fld>
            <a:endParaRPr lang="fr-FR"/>
          </a:p>
        </p:txBody>
      </p:sp>
      <p:sp>
        <p:nvSpPr>
          <p:cNvPr id="7" name="Espace réservé du pied de page 6">
            <a:extLst>
              <a:ext uri="{FF2B5EF4-FFF2-40B4-BE49-F238E27FC236}">
                <a16:creationId xmlns:a16="http://schemas.microsoft.com/office/drawing/2014/main" id="{0495B091-68ED-45A4-957C-92BBA7548811}"/>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p>
        </p:txBody>
      </p:sp>
      <p:sp>
        <p:nvSpPr>
          <p:cNvPr id="8" name="Espace réservé du numéro de diapositive 7">
            <a:extLst>
              <a:ext uri="{FF2B5EF4-FFF2-40B4-BE49-F238E27FC236}">
                <a16:creationId xmlns:a16="http://schemas.microsoft.com/office/drawing/2014/main" id="{A4361BE1-6536-48FB-BC11-166BC54BD6F9}"/>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a:t>
            </a:fld>
            <a:endParaRPr lang="fr-FR"/>
          </a:p>
        </p:txBody>
      </p:sp>
    </p:spTree>
    <p:extLst>
      <p:ext uri="{BB962C8B-B14F-4D97-AF65-F5344CB8AC3E}">
        <p14:creationId xmlns:p14="http://schemas.microsoft.com/office/powerpoint/2010/main" val="2914339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Annex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2845977"/>
            <a:ext cx="11160000" cy="1440000"/>
          </a:xfrm>
        </p:spPr>
        <p:txBody>
          <a:bodyPr anchor="t">
            <a:noAutofit/>
          </a:bodyPr>
          <a:lstStyle>
            <a:lvl1pPr>
              <a:lnSpc>
                <a:spcPct val="90000"/>
              </a:lnSpc>
              <a:defRPr sz="5000">
                <a:solidFill>
                  <a:schemeClr val="tx2"/>
                </a:solidFill>
              </a:defRPr>
            </a:lvl1pPr>
          </a:lstStyle>
          <a:p>
            <a:r>
              <a:rPr lang="fr-FR"/>
              <a:t>Modifiez le style du titre</a:t>
            </a:r>
          </a:p>
        </p:txBody>
      </p:sp>
      <p:sp>
        <p:nvSpPr>
          <p:cNvPr id="3" name="Espace réservé de la date 2">
            <a:extLst>
              <a:ext uri="{FF2B5EF4-FFF2-40B4-BE49-F238E27FC236}">
                <a16:creationId xmlns:a16="http://schemas.microsoft.com/office/drawing/2014/main" id="{C9E24192-EBCA-4782-93A3-6134ECDB202A}"/>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25/03/2024</a:t>
            </a:fld>
            <a:endParaRPr lang="fr-FR"/>
          </a:p>
        </p:txBody>
      </p:sp>
      <p:sp>
        <p:nvSpPr>
          <p:cNvPr id="4" name="Espace réservé du pied de page 3">
            <a:extLst>
              <a:ext uri="{FF2B5EF4-FFF2-40B4-BE49-F238E27FC236}">
                <a16:creationId xmlns:a16="http://schemas.microsoft.com/office/drawing/2014/main" id="{8627768F-E755-49AE-BDD4-F22B941EE92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p>
        </p:txBody>
      </p:sp>
      <p:sp>
        <p:nvSpPr>
          <p:cNvPr id="5" name="Espace réservé du numéro de diapositive 4">
            <a:extLst>
              <a:ext uri="{FF2B5EF4-FFF2-40B4-BE49-F238E27FC236}">
                <a16:creationId xmlns:a16="http://schemas.microsoft.com/office/drawing/2014/main" id="{679213C8-C608-4F8F-B3E7-6893ECEEC936}"/>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a:t>
            </a:fld>
            <a:endParaRPr lang="fr-FR"/>
          </a:p>
        </p:txBody>
      </p:sp>
    </p:spTree>
    <p:extLst>
      <p:ext uri="{BB962C8B-B14F-4D97-AF65-F5344CB8AC3E}">
        <p14:creationId xmlns:p14="http://schemas.microsoft.com/office/powerpoint/2010/main" val="965862277"/>
      </p:ext>
    </p:extLst>
  </p:cSld>
  <p:clrMapOvr>
    <a:masterClrMapping/>
  </p:clrMapOvr>
  <p:extLst>
    <p:ext uri="{DCECCB84-F9BA-43D5-87BE-67443E8EF086}">
      <p15:sldGuideLst xmlns:p15="http://schemas.microsoft.com/office/powerpoint/2012/main"/>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Only" preserve="1">
  <p:cSld name="Merci">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9FB4134C-1D6E-45C5-A0CB-6875E698A7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9A50C95A-056C-429F-A1B6-8B1CDC140D27}"/>
              </a:ext>
            </a:extLst>
          </p:cNvPr>
          <p:cNvSpPr>
            <a:spLocks noGrp="1"/>
          </p:cNvSpPr>
          <p:nvPr>
            <p:ph type="title"/>
          </p:nvPr>
        </p:nvSpPr>
        <p:spPr>
          <a:xfrm>
            <a:off x="2316000" y="2845977"/>
            <a:ext cx="7560000" cy="828000"/>
          </a:xfrm>
        </p:spPr>
        <p:txBody>
          <a:bodyPr anchor="t">
            <a:noAutofit/>
          </a:bodyPr>
          <a:lstStyle>
            <a:lvl1pPr algn="ctr">
              <a:defRPr sz="4300">
                <a:solidFill>
                  <a:schemeClr val="tx1"/>
                </a:solidFill>
              </a:defRPr>
            </a:lvl1pPr>
          </a:lstStyle>
          <a:p>
            <a:r>
              <a:rPr lang="fr-FR"/>
              <a:t>Modifiez le style du titre</a:t>
            </a:r>
          </a:p>
        </p:txBody>
      </p:sp>
    </p:spTree>
    <p:extLst>
      <p:ext uri="{BB962C8B-B14F-4D97-AF65-F5344CB8AC3E}">
        <p14:creationId xmlns:p14="http://schemas.microsoft.com/office/powerpoint/2010/main" val="2117864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4BCD4C5B-CD44-4B48-93FD-F44EED8D1E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464400" y="1987200"/>
            <a:ext cx="5400000" cy="720000"/>
          </a:xfrm>
        </p:spPr>
        <p:txBody>
          <a:bodyPr>
            <a:noAutofit/>
          </a:bodyPr>
          <a:lstStyle>
            <a:lvl1pPr>
              <a:defRPr sz="4200">
                <a:solidFill>
                  <a:schemeClr val="tx2"/>
                </a:solidFill>
              </a:defRPr>
            </a:lvl1pPr>
          </a:lstStyle>
          <a:p>
            <a:r>
              <a:rPr lang="fr-FR"/>
              <a:t>Modifiez le titre</a:t>
            </a:r>
          </a:p>
        </p:txBody>
      </p:sp>
      <p:sp>
        <p:nvSpPr>
          <p:cNvPr id="6" name="Espace réservé du texte 5">
            <a:extLst>
              <a:ext uri="{FF2B5EF4-FFF2-40B4-BE49-F238E27FC236}">
                <a16:creationId xmlns:a16="http://schemas.microsoft.com/office/drawing/2014/main" id="{476F1D12-C6FB-4ED9-B1EA-2AF1415447D6}"/>
              </a:ext>
            </a:extLst>
          </p:cNvPr>
          <p:cNvSpPr>
            <a:spLocks noGrp="1"/>
          </p:cNvSpPr>
          <p:nvPr>
            <p:ph type="body" sz="quarter" idx="26"/>
          </p:nvPr>
        </p:nvSpPr>
        <p:spPr>
          <a:xfrm>
            <a:off x="464400" y="2876400"/>
            <a:ext cx="5400000" cy="3240000"/>
          </a:xfrm>
        </p:spPr>
        <p:txBody>
          <a:bodyPr>
            <a:noAutofit/>
          </a:bodyPr>
          <a:lstStyle>
            <a:lvl1pPr marL="432000" indent="-432000">
              <a:spcBef>
                <a:spcPts val="600"/>
              </a:spcBef>
              <a:buFont typeface="+mj-lt"/>
              <a:buAutoNum type="arabicPeriod"/>
              <a:defRPr sz="2000" b="0">
                <a:solidFill>
                  <a:schemeClr val="tx1"/>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fr-FR"/>
              <a:t>Cliquez pour modifier les styles du texte du masque</a:t>
            </a:r>
          </a:p>
        </p:txBody>
      </p:sp>
    </p:spTree>
    <p:extLst>
      <p:ext uri="{BB962C8B-B14F-4D97-AF65-F5344CB8AC3E}">
        <p14:creationId xmlns:p14="http://schemas.microsoft.com/office/powerpoint/2010/main" val="4048464686"/>
      </p:ext>
    </p:extLst>
  </p:cSld>
  <p:clrMapOvr>
    <a:masterClrMapping/>
  </p:clrMapOvr>
  <p:extLst>
    <p:ext uri="{DCECCB84-F9BA-43D5-87BE-67443E8EF086}">
      <p15:sldGuideLst xmlns:p15="http://schemas.microsoft.com/office/powerpoint/2012/main"/>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Option N°1 Couverture">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40DC9AC8-422B-445F-B045-79F986D08E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a:ln>
            <a:noFill/>
          </a:ln>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464400" y="2288392"/>
            <a:ext cx="8640000" cy="2160000"/>
          </a:xfrm>
        </p:spPr>
        <p:txBody>
          <a:bodyPr anchor="b">
            <a:noAutofit/>
          </a:bodyPr>
          <a:lstStyle>
            <a:lvl1pPr algn="l">
              <a:lnSpc>
                <a:spcPct val="90000"/>
              </a:lnSpc>
              <a:defRPr sz="3200">
                <a:solidFill>
                  <a:schemeClr val="tx2"/>
                </a:solidFill>
              </a:defRPr>
            </a:lvl1pPr>
          </a:lstStyle>
          <a:p>
            <a:r>
              <a:rPr lang="fr-FR"/>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464400" y="4520416"/>
            <a:ext cx="8640000" cy="46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5" name="Espace réservé du texte 4">
            <a:extLst>
              <a:ext uri="{FF2B5EF4-FFF2-40B4-BE49-F238E27FC236}">
                <a16:creationId xmlns:a16="http://schemas.microsoft.com/office/drawing/2014/main" id="{63458929-8E1A-4632-B75F-4975DF8FBB0A}"/>
              </a:ext>
            </a:extLst>
          </p:cNvPr>
          <p:cNvSpPr>
            <a:spLocks noGrp="1"/>
          </p:cNvSpPr>
          <p:nvPr>
            <p:ph type="body" sz="quarter" idx="14"/>
          </p:nvPr>
        </p:nvSpPr>
        <p:spPr>
          <a:xfrm>
            <a:off x="464400" y="5084504"/>
            <a:ext cx="8640000" cy="720000"/>
          </a:xfrm>
        </p:spPr>
        <p:txBody>
          <a:bodyPr>
            <a:noAutofit/>
          </a:bodyPr>
          <a:lstStyle>
            <a:lvl1pPr marL="0" indent="0">
              <a:buNone/>
              <a:defRPr sz="2000">
                <a:solidFill>
                  <a:schemeClr val="tx1"/>
                </a:solidFill>
              </a:defRPr>
            </a:lvl1pPr>
            <a:lvl2pPr marL="108000" indent="0">
              <a:buNone/>
              <a:defRPr/>
            </a:lvl2pPr>
          </a:lstStyle>
          <a:p>
            <a:pPr lvl="0"/>
            <a:r>
              <a:rPr lang="fr-FR"/>
              <a:t>Cliquez pour modifier les styles du texte du masque</a:t>
            </a:r>
          </a:p>
        </p:txBody>
      </p:sp>
    </p:spTree>
    <p:extLst>
      <p:ext uri="{BB962C8B-B14F-4D97-AF65-F5344CB8AC3E}">
        <p14:creationId xmlns:p14="http://schemas.microsoft.com/office/powerpoint/2010/main" val="1309069356"/>
      </p:ext>
    </p:extLst>
  </p:cSld>
  <p:clrMapOvr>
    <a:masterClrMapping/>
  </p:clrMapOvr>
  <p:extLst>
    <p:ext uri="{DCECCB84-F9BA-43D5-87BE-67443E8EF086}">
      <p15:sldGuideLst xmlns:p15="http://schemas.microsoft.com/office/powerpoint/2012/main"/>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Option N°2 Couverture avec photo">
    <p:spTree>
      <p:nvGrpSpPr>
        <p:cNvPr id="1" name=""/>
        <p:cNvGrpSpPr/>
        <p:nvPr/>
      </p:nvGrpSpPr>
      <p:grpSpPr>
        <a:xfrm>
          <a:off x="0" y="0"/>
          <a:ext cx="0" cy="0"/>
          <a:chOff x="0" y="0"/>
          <a:chExt cx="0" cy="0"/>
        </a:xfrm>
      </p:grpSpPr>
      <p:sp>
        <p:nvSpPr>
          <p:cNvPr id="6" name="Espace réservé pour une image  2">
            <a:extLst>
              <a:ext uri="{FF2B5EF4-FFF2-40B4-BE49-F238E27FC236}">
                <a16:creationId xmlns:a16="http://schemas.microsoft.com/office/drawing/2014/main" id="{3161ED2A-2241-4A52-8E2E-B973EB0C4E44}"/>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pic>
        <p:nvPicPr>
          <p:cNvPr id="14" name="Image 13">
            <a:extLst>
              <a:ext uri="{FF2B5EF4-FFF2-40B4-BE49-F238E27FC236}">
                <a16:creationId xmlns:a16="http://schemas.microsoft.com/office/drawing/2014/main" id="{DAAE4607-2A2E-45AF-81C6-9691F876AD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6361200" y="2469600"/>
            <a:ext cx="5400000" cy="1980000"/>
          </a:xfrm>
        </p:spPr>
        <p:txBody>
          <a:bodyPr anchor="b">
            <a:noAutofit/>
          </a:bodyPr>
          <a:lstStyle>
            <a:lvl1pPr algn="l">
              <a:lnSpc>
                <a:spcPct val="90000"/>
              </a:lnSpc>
              <a:defRPr sz="3200">
                <a:solidFill>
                  <a:schemeClr val="tx2"/>
                </a:solidFill>
              </a:defRPr>
            </a:lvl1pPr>
          </a:lstStyle>
          <a:p>
            <a:r>
              <a:rPr lang="fr-FR"/>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6361200" y="4521600"/>
            <a:ext cx="5400000" cy="82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8" name="Espace réservé du texte 4">
            <a:extLst>
              <a:ext uri="{FF2B5EF4-FFF2-40B4-BE49-F238E27FC236}">
                <a16:creationId xmlns:a16="http://schemas.microsoft.com/office/drawing/2014/main" id="{BF23DB5D-4428-47C6-AAAD-CF435EDAD101}"/>
              </a:ext>
            </a:extLst>
          </p:cNvPr>
          <p:cNvSpPr>
            <a:spLocks noGrp="1"/>
          </p:cNvSpPr>
          <p:nvPr>
            <p:ph type="body" sz="quarter" idx="14"/>
          </p:nvPr>
        </p:nvSpPr>
        <p:spPr>
          <a:xfrm>
            <a:off x="6361200" y="5446800"/>
            <a:ext cx="5400000" cy="720000"/>
          </a:xfrm>
        </p:spPr>
        <p:txBody>
          <a:bodyPr>
            <a:noAutofit/>
          </a:bodyPr>
          <a:lstStyle>
            <a:lvl1pPr marL="0" indent="0">
              <a:buNone/>
              <a:defRPr sz="2000">
                <a:solidFill>
                  <a:schemeClr val="tx1"/>
                </a:solidFill>
              </a:defRPr>
            </a:lvl1pPr>
            <a:lvl2pPr marL="108000" indent="0">
              <a:buNone/>
              <a:defRPr/>
            </a:lvl2pPr>
          </a:lstStyle>
          <a:p>
            <a:pPr lvl="0"/>
            <a:r>
              <a:rPr lang="fr-FR"/>
              <a:t>Cliquez pour modifier les styles du texte du masque</a:t>
            </a:r>
          </a:p>
        </p:txBody>
      </p:sp>
    </p:spTree>
    <p:extLst>
      <p:ext uri="{BB962C8B-B14F-4D97-AF65-F5344CB8AC3E}">
        <p14:creationId xmlns:p14="http://schemas.microsoft.com/office/powerpoint/2010/main" val="3668104743"/>
      </p:ext>
    </p:extLst>
  </p:cSld>
  <p:clrMapOvr>
    <a:masterClrMapping/>
  </p:clrMapOvr>
  <p:extLst>
    <p:ext uri="{DCECCB84-F9BA-43D5-87BE-67443E8EF086}">
      <p15:sldGuideLst xmlns:p15="http://schemas.microsoft.com/office/powerpoint/2012/main"/>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4BCD4C5B-CD44-4B48-93FD-F44EED8D1E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464400" y="1987200"/>
            <a:ext cx="5400000" cy="720000"/>
          </a:xfrm>
        </p:spPr>
        <p:txBody>
          <a:bodyPr>
            <a:noAutofit/>
          </a:bodyPr>
          <a:lstStyle>
            <a:lvl1pPr>
              <a:defRPr sz="4200">
                <a:solidFill>
                  <a:schemeClr val="tx2"/>
                </a:solidFill>
              </a:defRPr>
            </a:lvl1pPr>
          </a:lstStyle>
          <a:p>
            <a:r>
              <a:rPr lang="fr-FR"/>
              <a:t>Modifiez le titre</a:t>
            </a:r>
          </a:p>
        </p:txBody>
      </p:sp>
      <p:sp>
        <p:nvSpPr>
          <p:cNvPr id="6" name="Espace réservé du texte 5">
            <a:extLst>
              <a:ext uri="{FF2B5EF4-FFF2-40B4-BE49-F238E27FC236}">
                <a16:creationId xmlns:a16="http://schemas.microsoft.com/office/drawing/2014/main" id="{476F1D12-C6FB-4ED9-B1EA-2AF1415447D6}"/>
              </a:ext>
            </a:extLst>
          </p:cNvPr>
          <p:cNvSpPr>
            <a:spLocks noGrp="1"/>
          </p:cNvSpPr>
          <p:nvPr>
            <p:ph type="body" sz="quarter" idx="26"/>
          </p:nvPr>
        </p:nvSpPr>
        <p:spPr>
          <a:xfrm>
            <a:off x="464400" y="2876400"/>
            <a:ext cx="5400000" cy="3240000"/>
          </a:xfrm>
        </p:spPr>
        <p:txBody>
          <a:bodyPr>
            <a:noAutofit/>
          </a:bodyPr>
          <a:lstStyle>
            <a:lvl1pPr marL="432000" indent="-432000">
              <a:spcBef>
                <a:spcPts val="600"/>
              </a:spcBef>
              <a:buFont typeface="+mj-lt"/>
              <a:buAutoNum type="arabicPeriod"/>
              <a:defRPr sz="2000" b="0">
                <a:solidFill>
                  <a:schemeClr val="tx1"/>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fr-FR"/>
              <a:t>Cliquez pour modifier les styles du texte du masque</a:t>
            </a:r>
          </a:p>
        </p:txBody>
      </p:sp>
    </p:spTree>
    <p:extLst>
      <p:ext uri="{BB962C8B-B14F-4D97-AF65-F5344CB8AC3E}">
        <p14:creationId xmlns:p14="http://schemas.microsoft.com/office/powerpoint/2010/main" val="2710869611"/>
      </p:ext>
    </p:extLst>
  </p:cSld>
  <p:clrMapOvr>
    <a:masterClrMapping/>
  </p:clrMapOvr>
  <p:extLst>
    <p:ext uri="{DCECCB84-F9BA-43D5-87BE-67443E8EF086}">
      <p15:sldGuideLst xmlns:p15="http://schemas.microsoft.com/office/powerpoint/2012/main"/>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Option N°1 Ouverture de chap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3430800"/>
            <a:ext cx="11160000" cy="1152000"/>
          </a:xfrm>
        </p:spPr>
        <p:txBody>
          <a:bodyPr>
            <a:noAutofit/>
          </a:bodyPr>
          <a:lstStyle>
            <a:lvl1pPr>
              <a:lnSpc>
                <a:spcPct val="90000"/>
              </a:lnSpc>
              <a:defRPr sz="3900">
                <a:solidFill>
                  <a:schemeClr val="tx2"/>
                </a:solidFill>
              </a:defRPr>
            </a:lvl1pPr>
          </a:lstStyle>
          <a:p>
            <a:r>
              <a:rPr lang="fr-FR"/>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489741" y="4662000"/>
            <a:ext cx="11160000" cy="504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489742" y="1490400"/>
            <a:ext cx="3960000" cy="1872000"/>
          </a:xfrm>
        </p:spPr>
        <p:txBody>
          <a:bodyPr>
            <a:noAutofit/>
          </a:bodyPr>
          <a:lstStyle>
            <a:lvl1pPr marL="0" indent="0">
              <a:buNone/>
              <a:defRPr sz="13500">
                <a:solidFill>
                  <a:schemeClr val="tx2"/>
                </a:solidFill>
              </a:defRPr>
            </a:lvl1pPr>
          </a:lstStyle>
          <a:p>
            <a:pPr lvl="0"/>
            <a:r>
              <a:rPr lang="fr-FR"/>
              <a:t>NN.</a:t>
            </a:r>
          </a:p>
        </p:txBody>
      </p:sp>
      <p:sp>
        <p:nvSpPr>
          <p:cNvPr id="4" name="Espace réservé de la date 3">
            <a:extLst>
              <a:ext uri="{FF2B5EF4-FFF2-40B4-BE49-F238E27FC236}">
                <a16:creationId xmlns:a16="http://schemas.microsoft.com/office/drawing/2014/main" id="{084489D0-046B-4DA8-828E-D1EDDC72FA8E}"/>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25/03/2024</a:t>
            </a:fld>
            <a:endParaRPr lang="fr-FR"/>
          </a:p>
        </p:txBody>
      </p:sp>
      <p:sp>
        <p:nvSpPr>
          <p:cNvPr id="5" name="Espace réservé du pied de page 4">
            <a:extLst>
              <a:ext uri="{FF2B5EF4-FFF2-40B4-BE49-F238E27FC236}">
                <a16:creationId xmlns:a16="http://schemas.microsoft.com/office/drawing/2014/main" id="{827B8392-9F0D-47B8-8F1D-D057C53A97DD}"/>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p>
        </p:txBody>
      </p:sp>
      <p:sp>
        <p:nvSpPr>
          <p:cNvPr id="6" name="Espace réservé du numéro de diapositive 5">
            <a:extLst>
              <a:ext uri="{FF2B5EF4-FFF2-40B4-BE49-F238E27FC236}">
                <a16:creationId xmlns:a16="http://schemas.microsoft.com/office/drawing/2014/main" id="{CC4EDA01-DE85-4E9D-A6E0-28AA131E783D}"/>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a:t>
            </a:fld>
            <a:endParaRPr lang="fr-FR"/>
          </a:p>
        </p:txBody>
      </p:sp>
    </p:spTree>
    <p:extLst>
      <p:ext uri="{BB962C8B-B14F-4D97-AF65-F5344CB8AC3E}">
        <p14:creationId xmlns:p14="http://schemas.microsoft.com/office/powerpoint/2010/main" val="2234690769"/>
      </p:ext>
    </p:extLst>
  </p:cSld>
  <p:clrMapOvr>
    <a:masterClrMapping/>
  </p:clrMapOvr>
  <p:extLst>
    <p:ext uri="{DCECCB84-F9BA-43D5-87BE-67443E8EF086}">
      <p15:sldGuideLst xmlns:p15="http://schemas.microsoft.com/office/powerpoint/2012/main"/>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Option N°2 Ouverture de chapitre avec photo">
    <p:spTree>
      <p:nvGrpSpPr>
        <p:cNvPr id="1" name=""/>
        <p:cNvGrpSpPr/>
        <p:nvPr/>
      </p:nvGrpSpPr>
      <p:grpSpPr>
        <a:xfrm>
          <a:off x="0" y="0"/>
          <a:ext cx="0" cy="0"/>
          <a:chOff x="0" y="0"/>
          <a:chExt cx="0" cy="0"/>
        </a:xfrm>
      </p:grpSpPr>
      <p:sp>
        <p:nvSpPr>
          <p:cNvPr id="13" name="Espace réservé pour une image  2">
            <a:extLst>
              <a:ext uri="{FF2B5EF4-FFF2-40B4-BE49-F238E27FC236}">
                <a16:creationId xmlns:a16="http://schemas.microsoft.com/office/drawing/2014/main" id="{DEC6A7FF-A1FA-4490-9CC7-51078FF84353}"/>
              </a:ext>
            </a:extLst>
          </p:cNvPr>
          <p:cNvSpPr>
            <a:spLocks noGrp="1"/>
          </p:cNvSpPr>
          <p:nvPr>
            <p:ph type="pic" idx="14"/>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6361200" y="3430800"/>
            <a:ext cx="5400000" cy="1152000"/>
          </a:xfrm>
        </p:spPr>
        <p:txBody>
          <a:bodyPr>
            <a:noAutofit/>
          </a:bodyPr>
          <a:lstStyle>
            <a:lvl1pPr>
              <a:lnSpc>
                <a:spcPct val="90000"/>
              </a:lnSpc>
              <a:defRPr sz="3900">
                <a:solidFill>
                  <a:schemeClr val="tx2"/>
                </a:solidFill>
              </a:defRPr>
            </a:lvl1pPr>
          </a:lstStyle>
          <a:p>
            <a:r>
              <a:rPr lang="fr-FR"/>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361200" y="4662000"/>
            <a:ext cx="5400000" cy="900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361200" y="1490400"/>
            <a:ext cx="5400000" cy="1872000"/>
          </a:xfrm>
        </p:spPr>
        <p:txBody>
          <a:bodyPr>
            <a:noAutofit/>
          </a:bodyPr>
          <a:lstStyle>
            <a:lvl1pPr marL="0" indent="0">
              <a:buNone/>
              <a:defRPr sz="13500">
                <a:solidFill>
                  <a:schemeClr val="tx2"/>
                </a:solidFill>
              </a:defRPr>
            </a:lvl1pPr>
          </a:lstStyle>
          <a:p>
            <a:pPr lvl="0"/>
            <a:r>
              <a:rPr lang="fr-FR"/>
              <a:t>NN.</a:t>
            </a:r>
          </a:p>
        </p:txBody>
      </p:sp>
      <p:sp>
        <p:nvSpPr>
          <p:cNvPr id="16" name="Espace réservé du texte 8">
            <a:extLst>
              <a:ext uri="{FF2B5EF4-FFF2-40B4-BE49-F238E27FC236}">
                <a16:creationId xmlns:a16="http://schemas.microsoft.com/office/drawing/2014/main" id="{19FE5F0F-1A19-4580-B09D-11BAB259543F}"/>
              </a:ext>
            </a:extLst>
          </p:cNvPr>
          <p:cNvSpPr>
            <a:spLocks noGrp="1"/>
          </p:cNvSpPr>
          <p:nvPr>
            <p:ph type="body" sz="quarter" idx="15"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a:t> </a:t>
            </a:r>
          </a:p>
        </p:txBody>
      </p:sp>
      <p:sp>
        <p:nvSpPr>
          <p:cNvPr id="4" name="Espace réservé de la date 3">
            <a:extLst>
              <a:ext uri="{FF2B5EF4-FFF2-40B4-BE49-F238E27FC236}">
                <a16:creationId xmlns:a16="http://schemas.microsoft.com/office/drawing/2014/main" id="{CAF82D43-4E1B-4274-AC55-C533B8C04656}"/>
              </a:ext>
            </a:extLst>
          </p:cNvPr>
          <p:cNvSpPr>
            <a:spLocks noGrp="1"/>
          </p:cNvSpPr>
          <p:nvPr>
            <p:ph type="dt" sz="half" idx="16"/>
          </p:nvPr>
        </p:nvSpPr>
        <p:spPr/>
        <p:txBody>
          <a:bodyPr/>
          <a:lstStyle>
            <a:lvl1pPr>
              <a:defRPr>
                <a:solidFill>
                  <a:schemeClr val="bg1"/>
                </a:solidFill>
              </a:defRPr>
            </a:lvl1pPr>
          </a:lstStyle>
          <a:p>
            <a:fld id="{2C0B4DC7-93E0-497D-A19B-4147B71C77F4}" type="datetime1">
              <a:rPr lang="fr-FR" smtClean="0"/>
              <a:pPr/>
              <a:t>25/03/2024</a:t>
            </a:fld>
            <a:endParaRPr lang="fr-FR"/>
          </a:p>
        </p:txBody>
      </p:sp>
      <p:sp>
        <p:nvSpPr>
          <p:cNvPr id="5" name="Espace réservé du pied de page 4">
            <a:extLst>
              <a:ext uri="{FF2B5EF4-FFF2-40B4-BE49-F238E27FC236}">
                <a16:creationId xmlns:a16="http://schemas.microsoft.com/office/drawing/2014/main" id="{4F7AF283-CD1F-4E50-9456-6BD3B772A116}"/>
              </a:ext>
            </a:extLst>
          </p:cNvPr>
          <p:cNvSpPr>
            <a:spLocks noGrp="1"/>
          </p:cNvSpPr>
          <p:nvPr>
            <p:ph type="ftr" sz="quarter" idx="17"/>
          </p:nvPr>
        </p:nvSpPr>
        <p:spPr/>
        <p:txBody>
          <a:bodyPr/>
          <a:lstStyle>
            <a:lvl1pPr>
              <a:defRPr>
                <a:solidFill>
                  <a:schemeClr val="bg1"/>
                </a:solidFill>
              </a:defRPr>
            </a:lvl1pPr>
          </a:lstStyle>
          <a:p>
            <a:r>
              <a:rPr lang="fr-FR"/>
              <a:t>Date - Pied de page de votre présentation</a:t>
            </a:r>
          </a:p>
        </p:txBody>
      </p:sp>
      <p:sp>
        <p:nvSpPr>
          <p:cNvPr id="6" name="Espace réservé du numéro de diapositive 5">
            <a:extLst>
              <a:ext uri="{FF2B5EF4-FFF2-40B4-BE49-F238E27FC236}">
                <a16:creationId xmlns:a16="http://schemas.microsoft.com/office/drawing/2014/main" id="{072A83F9-605B-451F-81C4-4DB3BD64BF25}"/>
              </a:ext>
            </a:extLst>
          </p:cNvPr>
          <p:cNvSpPr>
            <a:spLocks noGrp="1"/>
          </p:cNvSpPr>
          <p:nvPr>
            <p:ph type="sldNum" sz="quarter" idx="18"/>
          </p:nvPr>
        </p:nvSpPr>
        <p:spPr/>
        <p:txBody>
          <a:bodyPr/>
          <a:lstStyle>
            <a:lvl1pPr>
              <a:defRPr>
                <a:solidFill>
                  <a:schemeClr val="bg1"/>
                </a:solidFill>
              </a:defRPr>
            </a:lvl1pPr>
          </a:lstStyle>
          <a:p>
            <a:fld id="{975A587B-5814-4D9B-9598-FE9CB954CB01}" type="slidenum">
              <a:rPr lang="fr-FR" smtClean="0"/>
              <a:pPr/>
              <a:t>‹#›</a:t>
            </a:fld>
            <a:endParaRPr lang="fr-FR"/>
          </a:p>
        </p:txBody>
      </p:sp>
    </p:spTree>
    <p:extLst>
      <p:ext uri="{BB962C8B-B14F-4D97-AF65-F5344CB8AC3E}">
        <p14:creationId xmlns:p14="http://schemas.microsoft.com/office/powerpoint/2010/main" val="1025149241"/>
      </p:ext>
    </p:extLst>
  </p:cSld>
  <p:clrMapOvr>
    <a:masterClrMapping/>
  </p:clrMapOvr>
  <p:extLst>
    <p:ext uri="{DCECCB84-F9BA-43D5-87BE-67443E8EF086}">
      <p15:sldGuideLst xmlns:p15="http://schemas.microsoft.com/office/powerpoint/2012/main"/>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p:txBody>
      </p:sp>
      <p:sp>
        <p:nvSpPr>
          <p:cNvPr id="4" name="Titre 3">
            <a:extLst>
              <a:ext uri="{FF2B5EF4-FFF2-40B4-BE49-F238E27FC236}">
                <a16:creationId xmlns:a16="http://schemas.microsoft.com/office/drawing/2014/main" id="{C292072E-287F-4875-8FDB-C22CF0436582}"/>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40DE2FB5-2CE4-44D5-9167-5E9A54E4AAB3}"/>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25/03/2024</a:t>
            </a:fld>
            <a:endParaRPr lang="fr-FR"/>
          </a:p>
        </p:txBody>
      </p:sp>
      <p:sp>
        <p:nvSpPr>
          <p:cNvPr id="6" name="Espace réservé du pied de page 5">
            <a:extLst>
              <a:ext uri="{FF2B5EF4-FFF2-40B4-BE49-F238E27FC236}">
                <a16:creationId xmlns:a16="http://schemas.microsoft.com/office/drawing/2014/main" id="{99ED68ED-4BAB-426E-AC8B-79F072DDCF3C}"/>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p>
        </p:txBody>
      </p:sp>
      <p:sp>
        <p:nvSpPr>
          <p:cNvPr id="10" name="Espace réservé du numéro de diapositive 9">
            <a:extLst>
              <a:ext uri="{FF2B5EF4-FFF2-40B4-BE49-F238E27FC236}">
                <a16:creationId xmlns:a16="http://schemas.microsoft.com/office/drawing/2014/main" id="{18ECF392-ABEC-45C0-9399-5BB17B364A4E}"/>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a:t>
            </a:fld>
            <a:endParaRPr lang="fr-FR"/>
          </a:p>
        </p:txBody>
      </p:sp>
    </p:spTree>
    <p:extLst>
      <p:ext uri="{BB962C8B-B14F-4D97-AF65-F5344CB8AC3E}">
        <p14:creationId xmlns:p14="http://schemas.microsoft.com/office/powerpoint/2010/main" val="245500583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exte avec photo">
    <p:spTree>
      <p:nvGrpSpPr>
        <p:cNvPr id="1" name=""/>
        <p:cNvGrpSpPr/>
        <p:nvPr/>
      </p:nvGrpSpPr>
      <p:grpSpPr>
        <a:xfrm>
          <a:off x="0" y="0"/>
          <a:ext cx="0" cy="0"/>
          <a:chOff x="0" y="0"/>
          <a:chExt cx="0" cy="0"/>
        </a:xfrm>
      </p:grpSpPr>
      <p:sp>
        <p:nvSpPr>
          <p:cNvPr id="12" name="Espace réservé pour une image  2">
            <a:extLst>
              <a:ext uri="{FF2B5EF4-FFF2-40B4-BE49-F238E27FC236}">
                <a16:creationId xmlns:a16="http://schemas.microsoft.com/office/drawing/2014/main" id="{3FA18DAD-43C7-439C-AEB4-182FDEF42A93}"/>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6361200"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p:txBody>
      </p:sp>
      <p:sp>
        <p:nvSpPr>
          <p:cNvPr id="15" name="Espace réservé du texte 8">
            <a:extLst>
              <a:ext uri="{FF2B5EF4-FFF2-40B4-BE49-F238E27FC236}">
                <a16:creationId xmlns:a16="http://schemas.microsoft.com/office/drawing/2014/main" id="{90C7237F-FD39-40C9-B915-D4BC62A3BEC4}"/>
              </a:ext>
            </a:extLst>
          </p:cNvPr>
          <p:cNvSpPr>
            <a:spLocks noGrp="1"/>
          </p:cNvSpPr>
          <p:nvPr>
            <p:ph type="body" sz="quarter" idx="17"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a:t> </a:t>
            </a:r>
          </a:p>
        </p:txBody>
      </p:sp>
      <p:sp>
        <p:nvSpPr>
          <p:cNvPr id="4" name="Titre 3">
            <a:extLst>
              <a:ext uri="{FF2B5EF4-FFF2-40B4-BE49-F238E27FC236}">
                <a16:creationId xmlns:a16="http://schemas.microsoft.com/office/drawing/2014/main" id="{A95F48EF-CBAD-4F80-B069-72AECAEC0746}"/>
              </a:ext>
            </a:extLst>
          </p:cNvPr>
          <p:cNvSpPr>
            <a:spLocks noGrp="1"/>
          </p:cNvSpPr>
          <p:nvPr>
            <p:ph type="title"/>
          </p:nvPr>
        </p:nvSpPr>
        <p:spPr>
          <a:xfrm>
            <a:off x="6361199" y="242844"/>
            <a:ext cx="3960000" cy="1008000"/>
          </a:xfrm>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F45A3821-9C55-4E10-844A-98E6FB07D68C}"/>
              </a:ext>
            </a:extLst>
          </p:cNvPr>
          <p:cNvSpPr>
            <a:spLocks noGrp="1"/>
          </p:cNvSpPr>
          <p:nvPr>
            <p:ph type="dt" sz="half" idx="18"/>
          </p:nvPr>
        </p:nvSpPr>
        <p:spPr/>
        <p:txBody>
          <a:bodyPr/>
          <a:lstStyle>
            <a:lvl1pPr>
              <a:defRPr>
                <a:solidFill>
                  <a:schemeClr val="bg1"/>
                </a:solidFill>
              </a:defRPr>
            </a:lvl1pPr>
          </a:lstStyle>
          <a:p>
            <a:fld id="{2C0B4DC7-93E0-497D-A19B-4147B71C77F4}" type="datetime1">
              <a:rPr lang="fr-FR" smtClean="0"/>
              <a:pPr/>
              <a:t>25/03/2024</a:t>
            </a:fld>
            <a:endParaRPr lang="fr-FR"/>
          </a:p>
        </p:txBody>
      </p:sp>
      <p:sp>
        <p:nvSpPr>
          <p:cNvPr id="6" name="Espace réservé du pied de page 5">
            <a:extLst>
              <a:ext uri="{FF2B5EF4-FFF2-40B4-BE49-F238E27FC236}">
                <a16:creationId xmlns:a16="http://schemas.microsoft.com/office/drawing/2014/main" id="{B26B9FA6-E4DB-4B15-BD57-BEC5F537E3AB}"/>
              </a:ext>
            </a:extLst>
          </p:cNvPr>
          <p:cNvSpPr>
            <a:spLocks noGrp="1"/>
          </p:cNvSpPr>
          <p:nvPr>
            <p:ph type="ftr" sz="quarter" idx="19"/>
          </p:nvPr>
        </p:nvSpPr>
        <p:spPr/>
        <p:txBody>
          <a:bodyPr/>
          <a:lstStyle>
            <a:lvl1pPr>
              <a:defRPr>
                <a:solidFill>
                  <a:schemeClr val="bg1"/>
                </a:solidFill>
              </a:defRPr>
            </a:lvl1pPr>
          </a:lstStyle>
          <a:p>
            <a:r>
              <a:rPr lang="fr-FR"/>
              <a:t>Date - Pied de page de votre présentation</a:t>
            </a:r>
          </a:p>
        </p:txBody>
      </p:sp>
      <p:sp>
        <p:nvSpPr>
          <p:cNvPr id="7" name="Espace réservé du numéro de diapositive 6">
            <a:extLst>
              <a:ext uri="{FF2B5EF4-FFF2-40B4-BE49-F238E27FC236}">
                <a16:creationId xmlns:a16="http://schemas.microsoft.com/office/drawing/2014/main" id="{6FE6001F-97CC-4008-B22A-EFA29A13779C}"/>
              </a:ext>
            </a:extLst>
          </p:cNvPr>
          <p:cNvSpPr>
            <a:spLocks noGrp="1"/>
          </p:cNvSpPr>
          <p:nvPr>
            <p:ph type="sldNum" sz="quarter" idx="20"/>
          </p:nvPr>
        </p:nvSpPr>
        <p:spPr/>
        <p:txBody>
          <a:bodyPr/>
          <a:lstStyle>
            <a:lvl1pPr>
              <a:defRPr>
                <a:solidFill>
                  <a:schemeClr val="bg1"/>
                </a:solidFill>
              </a:defRPr>
            </a:lvl1pPr>
          </a:lstStyle>
          <a:p>
            <a:fld id="{975A587B-5814-4D9B-9598-FE9CB954CB01}" type="slidenum">
              <a:rPr lang="fr-FR" smtClean="0"/>
              <a:pPr/>
              <a:t>‹#›</a:t>
            </a:fld>
            <a:endParaRPr lang="fr-FR"/>
          </a:p>
        </p:txBody>
      </p:sp>
    </p:spTree>
    <p:extLst>
      <p:ext uri="{BB962C8B-B14F-4D97-AF65-F5344CB8AC3E}">
        <p14:creationId xmlns:p14="http://schemas.microsoft.com/office/powerpoint/2010/main" val="1119628065"/>
      </p:ext>
    </p:extLst>
  </p:cSld>
  <p:clrMapOvr>
    <a:masterClrMapping/>
  </p:clrMapOvr>
  <p:extLst>
    <p:ext uri="{DCECCB84-F9BA-43D5-87BE-67443E8EF086}">
      <p15:sldGuideLst xmlns:p15="http://schemas.microsoft.com/office/powerpoint/2012/main"/>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3820350"/>
            <a:ext cx="11133952" cy="2412000"/>
          </a:xfrm>
        </p:spPr>
        <p:txBody>
          <a:bodyPr/>
          <a:lstStyle>
            <a:lvl1pPr>
              <a:defRPr>
                <a:solidFill>
                  <a:schemeClr val="tx1"/>
                </a:solidFill>
              </a:defRPr>
            </a:lvl1pPr>
            <a:lvl2pPr>
              <a:spcBef>
                <a:spcPts val="400"/>
              </a:spcBef>
              <a:defRPr>
                <a:solidFill>
                  <a:schemeClr val="tx1"/>
                </a:solidFill>
              </a:defRPr>
            </a:lvl2pPr>
          </a:lstStyle>
          <a:p>
            <a:pPr lvl="0"/>
            <a:r>
              <a:rPr lang="fr-FR"/>
              <a:t>Modifier les styles du texte du masque</a:t>
            </a:r>
          </a:p>
          <a:p>
            <a:pPr lvl="1"/>
            <a:r>
              <a:rPr lang="fr-FR"/>
              <a:t>Deuxième niveau</a:t>
            </a:r>
          </a:p>
        </p:txBody>
      </p:sp>
      <p:sp>
        <p:nvSpPr>
          <p:cNvPr id="12" name="Espace réservé du tableau 2">
            <a:extLst>
              <a:ext uri="{FF2B5EF4-FFF2-40B4-BE49-F238E27FC236}">
                <a16:creationId xmlns:a16="http://schemas.microsoft.com/office/drawing/2014/main" id="{3EADC01A-12BC-4330-8A1C-A4DCE63F4D5F}"/>
              </a:ext>
            </a:extLst>
          </p:cNvPr>
          <p:cNvSpPr>
            <a:spLocks noGrp="1"/>
          </p:cNvSpPr>
          <p:nvPr>
            <p:ph type="tbl" sz="quarter" idx="17"/>
          </p:nvPr>
        </p:nvSpPr>
        <p:spPr>
          <a:xfrm>
            <a:off x="589752" y="1372349"/>
            <a:ext cx="11014079" cy="2304000"/>
          </a:xfrm>
        </p:spPr>
        <p:txBody>
          <a:bodyPr anchor="ctr"/>
          <a:lstStyle>
            <a:lvl1pPr marL="0" indent="0" algn="ctr">
              <a:buNone/>
              <a:defRPr sz="1400">
                <a:solidFill>
                  <a:schemeClr val="tx2"/>
                </a:solidFill>
              </a:defRPr>
            </a:lvl1pPr>
          </a:lstStyle>
          <a:p>
            <a:endParaRPr lang="fr-FR"/>
          </a:p>
        </p:txBody>
      </p:sp>
      <p:sp>
        <p:nvSpPr>
          <p:cNvPr id="4" name="Titre 3">
            <a:extLst>
              <a:ext uri="{FF2B5EF4-FFF2-40B4-BE49-F238E27FC236}">
                <a16:creationId xmlns:a16="http://schemas.microsoft.com/office/drawing/2014/main" id="{F7BED8F5-8DF4-41F4-9FBF-3FC3EFF478F8}"/>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74A5DB8F-F9F5-4D34-AD2B-20A401276C3E}"/>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25/03/2024</a:t>
            </a:fld>
            <a:endParaRPr lang="fr-FR"/>
          </a:p>
        </p:txBody>
      </p:sp>
      <p:sp>
        <p:nvSpPr>
          <p:cNvPr id="6" name="Espace réservé du pied de page 5">
            <a:extLst>
              <a:ext uri="{FF2B5EF4-FFF2-40B4-BE49-F238E27FC236}">
                <a16:creationId xmlns:a16="http://schemas.microsoft.com/office/drawing/2014/main" id="{7F448ABE-6518-42E7-86CB-17EBD972C87A}"/>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p>
        </p:txBody>
      </p:sp>
      <p:sp>
        <p:nvSpPr>
          <p:cNvPr id="7" name="Espace réservé du numéro de diapositive 6">
            <a:extLst>
              <a:ext uri="{FF2B5EF4-FFF2-40B4-BE49-F238E27FC236}">
                <a16:creationId xmlns:a16="http://schemas.microsoft.com/office/drawing/2014/main" id="{DBF92594-638F-42B7-B983-EDCA45116F84}"/>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a:t>
            </a:fld>
            <a:endParaRPr lang="fr-FR"/>
          </a:p>
        </p:txBody>
      </p:sp>
    </p:spTree>
    <p:extLst>
      <p:ext uri="{BB962C8B-B14F-4D97-AF65-F5344CB8AC3E}">
        <p14:creationId xmlns:p14="http://schemas.microsoft.com/office/powerpoint/2010/main" val="384639669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exte avec graphiqu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p:txBody>
      </p:sp>
      <p:sp>
        <p:nvSpPr>
          <p:cNvPr id="13" name="Espace réservé du graphique 2">
            <a:extLst>
              <a:ext uri="{FF2B5EF4-FFF2-40B4-BE49-F238E27FC236}">
                <a16:creationId xmlns:a16="http://schemas.microsoft.com/office/drawing/2014/main" id="{36B54297-76AA-4A3B-A34F-53F1E4289CC7}"/>
              </a:ext>
            </a:extLst>
          </p:cNvPr>
          <p:cNvSpPr>
            <a:spLocks noGrp="1"/>
          </p:cNvSpPr>
          <p:nvPr>
            <p:ph type="chart" sz="quarter" idx="17"/>
          </p:nvPr>
        </p:nvSpPr>
        <p:spPr>
          <a:xfrm>
            <a:off x="6229879" y="1371600"/>
            <a:ext cx="5508000" cy="4860000"/>
          </a:xfrm>
        </p:spPr>
        <p:txBody>
          <a:bodyPr anchor="ctr"/>
          <a:lstStyle>
            <a:lvl1pPr marL="0" indent="0" algn="ctr">
              <a:buNone/>
              <a:defRPr sz="1400">
                <a:solidFill>
                  <a:schemeClr val="tx2"/>
                </a:solidFill>
              </a:defRPr>
            </a:lvl1pPr>
          </a:lstStyle>
          <a:p>
            <a:endParaRPr lang="fr-FR"/>
          </a:p>
        </p:txBody>
      </p:sp>
      <p:sp>
        <p:nvSpPr>
          <p:cNvPr id="4" name="Titre 3">
            <a:extLst>
              <a:ext uri="{FF2B5EF4-FFF2-40B4-BE49-F238E27FC236}">
                <a16:creationId xmlns:a16="http://schemas.microsoft.com/office/drawing/2014/main" id="{7AE7569B-B080-4146-A11F-1E61AF63D642}"/>
              </a:ext>
            </a:extLst>
          </p:cNvPr>
          <p:cNvSpPr>
            <a:spLocks noGrp="1"/>
          </p:cNvSpPr>
          <p:nvPr>
            <p:ph type="title"/>
          </p:nvPr>
        </p:nvSpPr>
        <p:spPr>
          <a:xfrm>
            <a:off x="469879" y="242844"/>
            <a:ext cx="9720000" cy="1008000"/>
          </a:xfrm>
        </p:spPr>
        <p:txBody>
          <a:bodyPr/>
          <a:lstStyle>
            <a:lvl1pPr>
              <a:defRPr>
                <a:solidFill>
                  <a:schemeClr val="tx2"/>
                </a:solidFill>
              </a:defRPr>
            </a:lvl1pPr>
          </a:lstStyle>
          <a:p>
            <a:r>
              <a:rPr lang="fr-FR"/>
              <a:t>Modifiez le style du titre</a:t>
            </a:r>
          </a:p>
        </p:txBody>
      </p:sp>
      <p:sp>
        <p:nvSpPr>
          <p:cNvPr id="6" name="Espace réservé de la date 5">
            <a:extLst>
              <a:ext uri="{FF2B5EF4-FFF2-40B4-BE49-F238E27FC236}">
                <a16:creationId xmlns:a16="http://schemas.microsoft.com/office/drawing/2014/main" id="{1A8B2399-CA73-45EA-BE18-9A20282E60B2}"/>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25/03/2024</a:t>
            </a:fld>
            <a:endParaRPr lang="fr-FR"/>
          </a:p>
        </p:txBody>
      </p:sp>
      <p:sp>
        <p:nvSpPr>
          <p:cNvPr id="7" name="Espace réservé du pied de page 6">
            <a:extLst>
              <a:ext uri="{FF2B5EF4-FFF2-40B4-BE49-F238E27FC236}">
                <a16:creationId xmlns:a16="http://schemas.microsoft.com/office/drawing/2014/main" id="{78D64F63-31B3-46AB-8995-E4EAED1967BD}"/>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p>
        </p:txBody>
      </p:sp>
      <p:sp>
        <p:nvSpPr>
          <p:cNvPr id="11" name="Espace réservé du numéro de diapositive 10">
            <a:extLst>
              <a:ext uri="{FF2B5EF4-FFF2-40B4-BE49-F238E27FC236}">
                <a16:creationId xmlns:a16="http://schemas.microsoft.com/office/drawing/2014/main" id="{DB398A68-6D32-4A8D-8EF8-C3BF7CEF61AB}"/>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a:t>
            </a:fld>
            <a:endParaRPr lang="fr-FR"/>
          </a:p>
        </p:txBody>
      </p:sp>
    </p:spTree>
    <p:extLst>
      <p:ext uri="{BB962C8B-B14F-4D97-AF65-F5344CB8AC3E}">
        <p14:creationId xmlns:p14="http://schemas.microsoft.com/office/powerpoint/2010/main" val="386095297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hiffres Clés">
    <p:spTree>
      <p:nvGrpSpPr>
        <p:cNvPr id="1" name=""/>
        <p:cNvGrpSpPr/>
        <p:nvPr/>
      </p:nvGrpSpPr>
      <p:grpSpPr>
        <a:xfrm>
          <a:off x="0" y="0"/>
          <a:ext cx="0" cy="0"/>
          <a:chOff x="0" y="0"/>
          <a:chExt cx="0" cy="0"/>
        </a:xfrm>
      </p:grpSpPr>
      <p:sp>
        <p:nvSpPr>
          <p:cNvPr id="14" name="Espace réservé du texte 2">
            <a:extLst>
              <a:ext uri="{FF2B5EF4-FFF2-40B4-BE49-F238E27FC236}">
                <a16:creationId xmlns:a16="http://schemas.microsoft.com/office/drawing/2014/main" id="{6684C25F-7F00-41C3-A7CD-0A38D6BB6A4B}"/>
              </a:ext>
            </a:extLst>
          </p:cNvPr>
          <p:cNvSpPr>
            <a:spLocks noGrp="1"/>
          </p:cNvSpPr>
          <p:nvPr>
            <p:ph type="body" idx="18" hasCustomPrompt="1"/>
          </p:nvPr>
        </p:nvSpPr>
        <p:spPr>
          <a:xfrm>
            <a:off x="469879" y="1501200"/>
            <a:ext cx="1980000" cy="1188000"/>
          </a:xfrm>
        </p:spPr>
        <p:txBody>
          <a:bodyPr anchor="ctr">
            <a:noAutofit/>
          </a:bodyPr>
          <a:lstStyle>
            <a:lvl1pPr marL="0" indent="0">
              <a:buNone/>
              <a:defRPr sz="8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NN</a:t>
            </a:r>
          </a:p>
        </p:txBody>
      </p:sp>
      <p:sp>
        <p:nvSpPr>
          <p:cNvPr id="15" name="Espace réservé du texte 10">
            <a:extLst>
              <a:ext uri="{FF2B5EF4-FFF2-40B4-BE49-F238E27FC236}">
                <a16:creationId xmlns:a16="http://schemas.microsoft.com/office/drawing/2014/main" id="{FFEA4E96-A4C5-404E-84EB-0DA2FDAD3E47}"/>
              </a:ext>
            </a:extLst>
          </p:cNvPr>
          <p:cNvSpPr>
            <a:spLocks noGrp="1"/>
          </p:cNvSpPr>
          <p:nvPr>
            <p:ph type="body" sz="quarter" idx="19" hasCustomPrompt="1"/>
          </p:nvPr>
        </p:nvSpPr>
        <p:spPr>
          <a:xfrm>
            <a:off x="3240699" y="15012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a:t>Modifier les styles du texte du masque</a:t>
            </a:r>
          </a:p>
          <a:p>
            <a:pPr lvl="1"/>
            <a:r>
              <a:rPr lang="fr-FR"/>
              <a:t>Deuxième niveau</a:t>
            </a:r>
          </a:p>
        </p:txBody>
      </p:sp>
      <p:sp>
        <p:nvSpPr>
          <p:cNvPr id="16" name="Espace réservé du texte 2">
            <a:extLst>
              <a:ext uri="{FF2B5EF4-FFF2-40B4-BE49-F238E27FC236}">
                <a16:creationId xmlns:a16="http://schemas.microsoft.com/office/drawing/2014/main" id="{431124CF-D305-4637-B02D-7916DC400940}"/>
              </a:ext>
            </a:extLst>
          </p:cNvPr>
          <p:cNvSpPr>
            <a:spLocks noGrp="1"/>
          </p:cNvSpPr>
          <p:nvPr>
            <p:ph type="body" idx="20" hasCustomPrompt="1"/>
          </p:nvPr>
        </p:nvSpPr>
        <p:spPr>
          <a:xfrm>
            <a:off x="469879" y="2656800"/>
            <a:ext cx="1980000" cy="1188000"/>
          </a:xfrm>
        </p:spPr>
        <p:txBody>
          <a:bodyPr anchor="ctr">
            <a:noAutofit/>
          </a:bodyPr>
          <a:lstStyle>
            <a:lvl1pPr marL="0" indent="0">
              <a:buNone/>
              <a:defRPr sz="8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NN</a:t>
            </a:r>
          </a:p>
        </p:txBody>
      </p:sp>
      <p:sp>
        <p:nvSpPr>
          <p:cNvPr id="17" name="Espace réservé du texte 10">
            <a:extLst>
              <a:ext uri="{FF2B5EF4-FFF2-40B4-BE49-F238E27FC236}">
                <a16:creationId xmlns:a16="http://schemas.microsoft.com/office/drawing/2014/main" id="{F7F54A8A-B912-4DCA-A7A6-D2FE7A31E0B8}"/>
              </a:ext>
            </a:extLst>
          </p:cNvPr>
          <p:cNvSpPr>
            <a:spLocks noGrp="1"/>
          </p:cNvSpPr>
          <p:nvPr>
            <p:ph type="body" sz="quarter" idx="21" hasCustomPrompt="1"/>
          </p:nvPr>
        </p:nvSpPr>
        <p:spPr>
          <a:xfrm>
            <a:off x="3240699" y="26568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a:t>Modifier les styles du texte du masque</a:t>
            </a:r>
          </a:p>
          <a:p>
            <a:pPr lvl="1"/>
            <a:r>
              <a:rPr lang="fr-FR"/>
              <a:t>Deuxième niveau</a:t>
            </a:r>
          </a:p>
        </p:txBody>
      </p:sp>
      <p:sp>
        <p:nvSpPr>
          <p:cNvPr id="4" name="Titre 3">
            <a:extLst>
              <a:ext uri="{FF2B5EF4-FFF2-40B4-BE49-F238E27FC236}">
                <a16:creationId xmlns:a16="http://schemas.microsoft.com/office/drawing/2014/main" id="{0F9ED843-C44A-45CC-9B1D-C837E4DDCE6E}"/>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18" name="Espace réservé du texte 2">
            <a:extLst>
              <a:ext uri="{FF2B5EF4-FFF2-40B4-BE49-F238E27FC236}">
                <a16:creationId xmlns:a16="http://schemas.microsoft.com/office/drawing/2014/main" id="{322CE313-0A26-4E99-9C93-6C3FC888A8DE}"/>
              </a:ext>
            </a:extLst>
          </p:cNvPr>
          <p:cNvSpPr>
            <a:spLocks noGrp="1"/>
          </p:cNvSpPr>
          <p:nvPr>
            <p:ph type="body" idx="25" hasCustomPrompt="1"/>
          </p:nvPr>
        </p:nvSpPr>
        <p:spPr>
          <a:xfrm>
            <a:off x="469879" y="3812400"/>
            <a:ext cx="1980000" cy="1188000"/>
          </a:xfrm>
        </p:spPr>
        <p:txBody>
          <a:bodyPr anchor="ctr">
            <a:noAutofit/>
          </a:bodyPr>
          <a:lstStyle>
            <a:lvl1pPr marL="0" indent="0">
              <a:buNone/>
              <a:defRPr sz="81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NN</a:t>
            </a:r>
          </a:p>
        </p:txBody>
      </p:sp>
      <p:sp>
        <p:nvSpPr>
          <p:cNvPr id="19" name="Espace réservé du texte 10">
            <a:extLst>
              <a:ext uri="{FF2B5EF4-FFF2-40B4-BE49-F238E27FC236}">
                <a16:creationId xmlns:a16="http://schemas.microsoft.com/office/drawing/2014/main" id="{EB31187B-F91F-44EB-9CB5-1BF3730F7621}"/>
              </a:ext>
            </a:extLst>
          </p:cNvPr>
          <p:cNvSpPr>
            <a:spLocks noGrp="1"/>
          </p:cNvSpPr>
          <p:nvPr>
            <p:ph type="body" sz="quarter" idx="26" hasCustomPrompt="1"/>
          </p:nvPr>
        </p:nvSpPr>
        <p:spPr>
          <a:xfrm>
            <a:off x="3240699" y="38124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a:t>Modifier les styles du texte du masque</a:t>
            </a:r>
          </a:p>
          <a:p>
            <a:pPr lvl="1"/>
            <a:r>
              <a:rPr lang="fr-FR"/>
              <a:t>Deuxième niveau</a:t>
            </a:r>
          </a:p>
        </p:txBody>
      </p:sp>
      <p:sp>
        <p:nvSpPr>
          <p:cNvPr id="31" name="Espace réservé du texte 21">
            <a:extLst>
              <a:ext uri="{FF2B5EF4-FFF2-40B4-BE49-F238E27FC236}">
                <a16:creationId xmlns:a16="http://schemas.microsoft.com/office/drawing/2014/main" id="{6FD92059-A22C-433B-8494-343CBC88ADC5}"/>
              </a:ext>
            </a:extLst>
          </p:cNvPr>
          <p:cNvSpPr>
            <a:spLocks noGrp="1"/>
          </p:cNvSpPr>
          <p:nvPr>
            <p:ph type="body" sz="quarter" idx="27" hasCustomPrompt="1"/>
          </p:nvPr>
        </p:nvSpPr>
        <p:spPr>
          <a:xfrm>
            <a:off x="2601913" y="18094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1"/>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a:t> </a:t>
            </a:r>
          </a:p>
        </p:txBody>
      </p:sp>
      <p:sp>
        <p:nvSpPr>
          <p:cNvPr id="32" name="Espace réservé du texte 21">
            <a:extLst>
              <a:ext uri="{FF2B5EF4-FFF2-40B4-BE49-F238E27FC236}">
                <a16:creationId xmlns:a16="http://schemas.microsoft.com/office/drawing/2014/main" id="{2487A579-BB10-4B9C-8037-89848E4EB31C}"/>
              </a:ext>
            </a:extLst>
          </p:cNvPr>
          <p:cNvSpPr>
            <a:spLocks noGrp="1"/>
          </p:cNvSpPr>
          <p:nvPr>
            <p:ph type="body" sz="quarter" idx="28" hasCustomPrompt="1"/>
          </p:nvPr>
        </p:nvSpPr>
        <p:spPr>
          <a:xfrm>
            <a:off x="2601913" y="29650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2"/>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a:t> </a:t>
            </a:r>
          </a:p>
        </p:txBody>
      </p:sp>
      <p:sp>
        <p:nvSpPr>
          <p:cNvPr id="33" name="Espace réservé du texte 21">
            <a:extLst>
              <a:ext uri="{FF2B5EF4-FFF2-40B4-BE49-F238E27FC236}">
                <a16:creationId xmlns:a16="http://schemas.microsoft.com/office/drawing/2014/main" id="{C0B0C0AB-7256-484A-8EF0-3BC6851D748F}"/>
              </a:ext>
            </a:extLst>
          </p:cNvPr>
          <p:cNvSpPr>
            <a:spLocks noGrp="1"/>
          </p:cNvSpPr>
          <p:nvPr>
            <p:ph type="body" sz="quarter" idx="29" hasCustomPrompt="1"/>
          </p:nvPr>
        </p:nvSpPr>
        <p:spPr>
          <a:xfrm>
            <a:off x="2601913" y="41206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3"/>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a:t> </a:t>
            </a:r>
          </a:p>
        </p:txBody>
      </p:sp>
      <p:sp>
        <p:nvSpPr>
          <p:cNvPr id="5" name="Espace réservé de la date 4">
            <a:extLst>
              <a:ext uri="{FF2B5EF4-FFF2-40B4-BE49-F238E27FC236}">
                <a16:creationId xmlns:a16="http://schemas.microsoft.com/office/drawing/2014/main" id="{75997647-8494-4CC4-948F-29A8D49CBCEB}"/>
              </a:ext>
            </a:extLst>
          </p:cNvPr>
          <p:cNvSpPr>
            <a:spLocks noGrp="1"/>
          </p:cNvSpPr>
          <p:nvPr>
            <p:ph type="dt" sz="half" idx="30"/>
          </p:nvPr>
        </p:nvSpPr>
        <p:spPr/>
        <p:txBody>
          <a:bodyPr/>
          <a:lstStyle>
            <a:lvl1pPr>
              <a:defRPr>
                <a:solidFill>
                  <a:schemeClr val="tx1"/>
                </a:solidFill>
              </a:defRPr>
            </a:lvl1pPr>
          </a:lstStyle>
          <a:p>
            <a:fld id="{2C0B4DC7-93E0-497D-A19B-4147B71C77F4}" type="datetime1">
              <a:rPr lang="fr-FR" smtClean="0"/>
              <a:pPr/>
              <a:t>25/03/2024</a:t>
            </a:fld>
            <a:endParaRPr lang="fr-FR"/>
          </a:p>
        </p:txBody>
      </p:sp>
      <p:sp>
        <p:nvSpPr>
          <p:cNvPr id="6" name="Espace réservé du pied de page 5">
            <a:extLst>
              <a:ext uri="{FF2B5EF4-FFF2-40B4-BE49-F238E27FC236}">
                <a16:creationId xmlns:a16="http://schemas.microsoft.com/office/drawing/2014/main" id="{02B4AC02-49D4-4738-A9B4-B3DA90016A7F}"/>
              </a:ext>
            </a:extLst>
          </p:cNvPr>
          <p:cNvSpPr>
            <a:spLocks noGrp="1"/>
          </p:cNvSpPr>
          <p:nvPr>
            <p:ph type="ftr" sz="quarter" idx="31"/>
          </p:nvPr>
        </p:nvSpPr>
        <p:spPr/>
        <p:txBody>
          <a:bodyPr/>
          <a:lstStyle>
            <a:lvl1pPr>
              <a:defRPr>
                <a:solidFill>
                  <a:schemeClr val="tx1"/>
                </a:solidFill>
              </a:defRPr>
            </a:lvl1pPr>
          </a:lstStyle>
          <a:p>
            <a:r>
              <a:rPr lang="fr-FR"/>
              <a:t>Date - Pied de page de votre présentation</a:t>
            </a:r>
          </a:p>
        </p:txBody>
      </p:sp>
      <p:sp>
        <p:nvSpPr>
          <p:cNvPr id="7" name="Espace réservé du numéro de diapositive 6">
            <a:extLst>
              <a:ext uri="{FF2B5EF4-FFF2-40B4-BE49-F238E27FC236}">
                <a16:creationId xmlns:a16="http://schemas.microsoft.com/office/drawing/2014/main" id="{28EE574D-092E-4259-81EB-81EA91E97CDA}"/>
              </a:ext>
            </a:extLst>
          </p:cNvPr>
          <p:cNvSpPr>
            <a:spLocks noGrp="1"/>
          </p:cNvSpPr>
          <p:nvPr>
            <p:ph type="sldNum" sz="quarter" idx="32"/>
          </p:nvPr>
        </p:nvSpPr>
        <p:spPr/>
        <p:txBody>
          <a:bodyPr/>
          <a:lstStyle>
            <a:lvl1pPr>
              <a:defRPr>
                <a:solidFill>
                  <a:schemeClr val="tx1"/>
                </a:solidFill>
              </a:defRPr>
            </a:lvl1pPr>
          </a:lstStyle>
          <a:p>
            <a:fld id="{975A587B-5814-4D9B-9598-FE9CB954CB01}" type="slidenum">
              <a:rPr lang="fr-FR" smtClean="0"/>
              <a:pPr/>
              <a:t>‹#›</a:t>
            </a:fld>
            <a:endParaRPr lang="fr-FR"/>
          </a:p>
        </p:txBody>
      </p:sp>
    </p:spTree>
    <p:extLst>
      <p:ext uri="{BB962C8B-B14F-4D97-AF65-F5344CB8AC3E}">
        <p14:creationId xmlns:p14="http://schemas.microsoft.com/office/powerpoint/2010/main" val="4035412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ption N°1 Ouverture de chap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3430800"/>
            <a:ext cx="11160000" cy="1152000"/>
          </a:xfrm>
        </p:spPr>
        <p:txBody>
          <a:bodyPr>
            <a:noAutofit/>
          </a:bodyPr>
          <a:lstStyle>
            <a:lvl1pPr>
              <a:lnSpc>
                <a:spcPct val="90000"/>
              </a:lnSpc>
              <a:defRPr sz="3900">
                <a:solidFill>
                  <a:schemeClr val="tx2"/>
                </a:solidFill>
              </a:defRPr>
            </a:lvl1pPr>
          </a:lstStyle>
          <a:p>
            <a:r>
              <a:rPr lang="fr-FR"/>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489741" y="4662000"/>
            <a:ext cx="11160000" cy="504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489742" y="1490400"/>
            <a:ext cx="3960000" cy="1872000"/>
          </a:xfrm>
        </p:spPr>
        <p:txBody>
          <a:bodyPr>
            <a:noAutofit/>
          </a:bodyPr>
          <a:lstStyle>
            <a:lvl1pPr marL="0" indent="0">
              <a:buNone/>
              <a:defRPr sz="13500">
                <a:solidFill>
                  <a:schemeClr val="tx2"/>
                </a:solidFill>
              </a:defRPr>
            </a:lvl1pPr>
          </a:lstStyle>
          <a:p>
            <a:pPr lvl="0"/>
            <a:r>
              <a:rPr lang="fr-FR"/>
              <a:t>NN.</a:t>
            </a:r>
          </a:p>
        </p:txBody>
      </p:sp>
      <p:sp>
        <p:nvSpPr>
          <p:cNvPr id="4" name="Espace réservé de la date 3">
            <a:extLst>
              <a:ext uri="{FF2B5EF4-FFF2-40B4-BE49-F238E27FC236}">
                <a16:creationId xmlns:a16="http://schemas.microsoft.com/office/drawing/2014/main" id="{084489D0-046B-4DA8-828E-D1EDDC72FA8E}"/>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25/03/2024</a:t>
            </a:fld>
            <a:endParaRPr lang="fr-FR"/>
          </a:p>
        </p:txBody>
      </p:sp>
      <p:sp>
        <p:nvSpPr>
          <p:cNvPr id="5" name="Espace réservé du pied de page 4">
            <a:extLst>
              <a:ext uri="{FF2B5EF4-FFF2-40B4-BE49-F238E27FC236}">
                <a16:creationId xmlns:a16="http://schemas.microsoft.com/office/drawing/2014/main" id="{827B8392-9F0D-47B8-8F1D-D057C53A97DD}"/>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p>
        </p:txBody>
      </p:sp>
      <p:sp>
        <p:nvSpPr>
          <p:cNvPr id="6" name="Espace réservé du numéro de diapositive 5">
            <a:extLst>
              <a:ext uri="{FF2B5EF4-FFF2-40B4-BE49-F238E27FC236}">
                <a16:creationId xmlns:a16="http://schemas.microsoft.com/office/drawing/2014/main" id="{CC4EDA01-DE85-4E9D-A6E0-28AA131E783D}"/>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a:t>
            </a:fld>
            <a:endParaRPr lang="fr-FR"/>
          </a:p>
        </p:txBody>
      </p:sp>
    </p:spTree>
    <p:extLst>
      <p:ext uri="{BB962C8B-B14F-4D97-AF65-F5344CB8AC3E}">
        <p14:creationId xmlns:p14="http://schemas.microsoft.com/office/powerpoint/2010/main" val="1820491097"/>
      </p:ext>
    </p:extLst>
  </p:cSld>
  <p:clrMapOvr>
    <a:masterClrMapping/>
  </p:clrMapOvr>
  <p:extLst>
    <p:ext uri="{DCECCB84-F9BA-43D5-87BE-67443E8EF086}">
      <p15:sldGuideLst xmlns:p15="http://schemas.microsoft.com/office/powerpoint/2012/main"/>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41BBE8-1E54-415C-B10D-F6342B80F061}"/>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7" name="Espace réservé de la date 6">
            <a:extLst>
              <a:ext uri="{FF2B5EF4-FFF2-40B4-BE49-F238E27FC236}">
                <a16:creationId xmlns:a16="http://schemas.microsoft.com/office/drawing/2014/main" id="{CE830942-5133-4F54-8414-98EC08DAA6C5}"/>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25/03/2024</a:t>
            </a:fld>
            <a:endParaRPr lang="fr-FR"/>
          </a:p>
        </p:txBody>
      </p:sp>
      <p:sp>
        <p:nvSpPr>
          <p:cNvPr id="8" name="Espace réservé du pied de page 7">
            <a:extLst>
              <a:ext uri="{FF2B5EF4-FFF2-40B4-BE49-F238E27FC236}">
                <a16:creationId xmlns:a16="http://schemas.microsoft.com/office/drawing/2014/main" id="{A03D30D6-5712-44A8-87A9-67750D40714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p>
        </p:txBody>
      </p:sp>
      <p:sp>
        <p:nvSpPr>
          <p:cNvPr id="9" name="Espace réservé du numéro de diapositive 8">
            <a:extLst>
              <a:ext uri="{FF2B5EF4-FFF2-40B4-BE49-F238E27FC236}">
                <a16:creationId xmlns:a16="http://schemas.microsoft.com/office/drawing/2014/main" id="{872F511C-AE30-47A8-8C9B-F0B33753CCDA}"/>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a:t>
            </a:fld>
            <a:endParaRPr lang="fr-FR"/>
          </a:p>
        </p:txBody>
      </p:sp>
    </p:spTree>
    <p:extLst>
      <p:ext uri="{BB962C8B-B14F-4D97-AF65-F5344CB8AC3E}">
        <p14:creationId xmlns:p14="http://schemas.microsoft.com/office/powerpoint/2010/main" val="41353271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9B47C71-F46D-4EA0-AF6A-4962453CDD76}"/>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25/03/2024</a:t>
            </a:fld>
            <a:endParaRPr lang="fr-FR"/>
          </a:p>
        </p:txBody>
      </p:sp>
      <p:sp>
        <p:nvSpPr>
          <p:cNvPr id="7" name="Espace réservé du pied de page 6">
            <a:extLst>
              <a:ext uri="{FF2B5EF4-FFF2-40B4-BE49-F238E27FC236}">
                <a16:creationId xmlns:a16="http://schemas.microsoft.com/office/drawing/2014/main" id="{0495B091-68ED-45A4-957C-92BBA7548811}"/>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p>
        </p:txBody>
      </p:sp>
      <p:sp>
        <p:nvSpPr>
          <p:cNvPr id="8" name="Espace réservé du numéro de diapositive 7">
            <a:extLst>
              <a:ext uri="{FF2B5EF4-FFF2-40B4-BE49-F238E27FC236}">
                <a16:creationId xmlns:a16="http://schemas.microsoft.com/office/drawing/2014/main" id="{A4361BE1-6536-48FB-BC11-166BC54BD6F9}"/>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a:t>
            </a:fld>
            <a:endParaRPr lang="fr-FR"/>
          </a:p>
        </p:txBody>
      </p:sp>
    </p:spTree>
    <p:extLst>
      <p:ext uri="{BB962C8B-B14F-4D97-AF65-F5344CB8AC3E}">
        <p14:creationId xmlns:p14="http://schemas.microsoft.com/office/powerpoint/2010/main" val="165155545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Annex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2845977"/>
            <a:ext cx="11160000" cy="1440000"/>
          </a:xfrm>
        </p:spPr>
        <p:txBody>
          <a:bodyPr anchor="t">
            <a:noAutofit/>
          </a:bodyPr>
          <a:lstStyle>
            <a:lvl1pPr>
              <a:lnSpc>
                <a:spcPct val="90000"/>
              </a:lnSpc>
              <a:defRPr sz="5000">
                <a:solidFill>
                  <a:schemeClr val="tx2"/>
                </a:solidFill>
              </a:defRPr>
            </a:lvl1pPr>
          </a:lstStyle>
          <a:p>
            <a:r>
              <a:rPr lang="fr-FR"/>
              <a:t>Modifiez le style du titre</a:t>
            </a:r>
          </a:p>
        </p:txBody>
      </p:sp>
      <p:sp>
        <p:nvSpPr>
          <p:cNvPr id="3" name="Espace réservé de la date 2">
            <a:extLst>
              <a:ext uri="{FF2B5EF4-FFF2-40B4-BE49-F238E27FC236}">
                <a16:creationId xmlns:a16="http://schemas.microsoft.com/office/drawing/2014/main" id="{C9E24192-EBCA-4782-93A3-6134ECDB202A}"/>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25/03/2024</a:t>
            </a:fld>
            <a:endParaRPr lang="fr-FR"/>
          </a:p>
        </p:txBody>
      </p:sp>
      <p:sp>
        <p:nvSpPr>
          <p:cNvPr id="4" name="Espace réservé du pied de page 3">
            <a:extLst>
              <a:ext uri="{FF2B5EF4-FFF2-40B4-BE49-F238E27FC236}">
                <a16:creationId xmlns:a16="http://schemas.microsoft.com/office/drawing/2014/main" id="{8627768F-E755-49AE-BDD4-F22B941EE92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p>
        </p:txBody>
      </p:sp>
      <p:sp>
        <p:nvSpPr>
          <p:cNvPr id="5" name="Espace réservé du numéro de diapositive 4">
            <a:extLst>
              <a:ext uri="{FF2B5EF4-FFF2-40B4-BE49-F238E27FC236}">
                <a16:creationId xmlns:a16="http://schemas.microsoft.com/office/drawing/2014/main" id="{679213C8-C608-4F8F-B3E7-6893ECEEC936}"/>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a:t>
            </a:fld>
            <a:endParaRPr lang="fr-FR"/>
          </a:p>
        </p:txBody>
      </p:sp>
    </p:spTree>
    <p:extLst>
      <p:ext uri="{BB962C8B-B14F-4D97-AF65-F5344CB8AC3E}">
        <p14:creationId xmlns:p14="http://schemas.microsoft.com/office/powerpoint/2010/main" val="13776946"/>
      </p:ext>
    </p:extLst>
  </p:cSld>
  <p:clrMapOvr>
    <a:masterClrMapping/>
  </p:clrMapOvr>
  <p:extLst>
    <p:ext uri="{DCECCB84-F9BA-43D5-87BE-67443E8EF086}">
      <p15:sldGuideLst xmlns:p15="http://schemas.microsoft.com/office/powerpoint/2012/main"/>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titleOnly" preserve="1">
  <p:cSld name="Merci">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9FB4134C-1D6E-45C5-A0CB-6875E698A7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9A50C95A-056C-429F-A1B6-8B1CDC140D27}"/>
              </a:ext>
            </a:extLst>
          </p:cNvPr>
          <p:cNvSpPr>
            <a:spLocks noGrp="1"/>
          </p:cNvSpPr>
          <p:nvPr>
            <p:ph type="title"/>
          </p:nvPr>
        </p:nvSpPr>
        <p:spPr>
          <a:xfrm>
            <a:off x="2316000" y="2845977"/>
            <a:ext cx="7560000" cy="828000"/>
          </a:xfrm>
        </p:spPr>
        <p:txBody>
          <a:bodyPr anchor="t">
            <a:noAutofit/>
          </a:bodyPr>
          <a:lstStyle>
            <a:lvl1pPr algn="ctr">
              <a:defRPr sz="4300">
                <a:solidFill>
                  <a:schemeClr val="tx1"/>
                </a:solidFill>
              </a:defRPr>
            </a:lvl1pPr>
          </a:lstStyle>
          <a:p>
            <a:r>
              <a:rPr lang="fr-FR"/>
              <a:t>Modifiez le style du titre</a:t>
            </a:r>
          </a:p>
        </p:txBody>
      </p:sp>
    </p:spTree>
    <p:extLst>
      <p:ext uri="{BB962C8B-B14F-4D97-AF65-F5344CB8AC3E}">
        <p14:creationId xmlns:p14="http://schemas.microsoft.com/office/powerpoint/2010/main" val="377909640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Option N°1 Couverture">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40DC9AC8-422B-445F-B045-79F986D08E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a:ln>
            <a:noFill/>
          </a:ln>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464400" y="2288392"/>
            <a:ext cx="8640000" cy="2160000"/>
          </a:xfrm>
        </p:spPr>
        <p:txBody>
          <a:bodyPr anchor="b">
            <a:noAutofit/>
          </a:bodyPr>
          <a:lstStyle>
            <a:lvl1pPr algn="l">
              <a:lnSpc>
                <a:spcPct val="90000"/>
              </a:lnSpc>
              <a:defRPr sz="3200">
                <a:solidFill>
                  <a:schemeClr val="tx2"/>
                </a:solidFill>
              </a:defRPr>
            </a:lvl1pPr>
          </a:lstStyle>
          <a:p>
            <a:r>
              <a:rPr lang="fr-FR"/>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464400" y="4520416"/>
            <a:ext cx="8640000" cy="46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5" name="Espace réservé du texte 4">
            <a:extLst>
              <a:ext uri="{FF2B5EF4-FFF2-40B4-BE49-F238E27FC236}">
                <a16:creationId xmlns:a16="http://schemas.microsoft.com/office/drawing/2014/main" id="{63458929-8E1A-4632-B75F-4975DF8FBB0A}"/>
              </a:ext>
            </a:extLst>
          </p:cNvPr>
          <p:cNvSpPr>
            <a:spLocks noGrp="1"/>
          </p:cNvSpPr>
          <p:nvPr>
            <p:ph type="body" sz="quarter" idx="14"/>
          </p:nvPr>
        </p:nvSpPr>
        <p:spPr>
          <a:xfrm>
            <a:off x="464400" y="5084504"/>
            <a:ext cx="8640000" cy="720000"/>
          </a:xfrm>
        </p:spPr>
        <p:txBody>
          <a:bodyPr>
            <a:noAutofit/>
          </a:bodyPr>
          <a:lstStyle>
            <a:lvl1pPr marL="0" indent="0">
              <a:buNone/>
              <a:defRPr sz="2000">
                <a:solidFill>
                  <a:schemeClr val="tx1"/>
                </a:solidFill>
              </a:defRPr>
            </a:lvl1pPr>
            <a:lvl2pPr marL="108000" indent="0">
              <a:buNone/>
              <a:defRPr/>
            </a:lvl2pPr>
          </a:lstStyle>
          <a:p>
            <a:pPr lvl="0"/>
            <a:r>
              <a:rPr lang="fr-FR"/>
              <a:t>Cliquez pour modifier les styles du texte du masque</a:t>
            </a:r>
          </a:p>
        </p:txBody>
      </p:sp>
    </p:spTree>
    <p:extLst>
      <p:ext uri="{BB962C8B-B14F-4D97-AF65-F5344CB8AC3E}">
        <p14:creationId xmlns:p14="http://schemas.microsoft.com/office/powerpoint/2010/main" val="2855924638"/>
      </p:ext>
    </p:extLst>
  </p:cSld>
  <p:clrMapOvr>
    <a:masterClrMapping/>
  </p:clrMapOvr>
  <p:extLst>
    <p:ext uri="{DCECCB84-F9BA-43D5-87BE-67443E8EF086}">
      <p15:sldGuideLst xmlns:p15="http://schemas.microsoft.com/office/powerpoint/2012/main"/>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Option N°2 Couverture avec photo">
    <p:spTree>
      <p:nvGrpSpPr>
        <p:cNvPr id="1" name=""/>
        <p:cNvGrpSpPr/>
        <p:nvPr/>
      </p:nvGrpSpPr>
      <p:grpSpPr>
        <a:xfrm>
          <a:off x="0" y="0"/>
          <a:ext cx="0" cy="0"/>
          <a:chOff x="0" y="0"/>
          <a:chExt cx="0" cy="0"/>
        </a:xfrm>
      </p:grpSpPr>
      <p:sp>
        <p:nvSpPr>
          <p:cNvPr id="6" name="Espace réservé pour une image  2">
            <a:extLst>
              <a:ext uri="{FF2B5EF4-FFF2-40B4-BE49-F238E27FC236}">
                <a16:creationId xmlns:a16="http://schemas.microsoft.com/office/drawing/2014/main" id="{3161ED2A-2241-4A52-8E2E-B973EB0C4E44}"/>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pic>
        <p:nvPicPr>
          <p:cNvPr id="14" name="Image 13">
            <a:extLst>
              <a:ext uri="{FF2B5EF4-FFF2-40B4-BE49-F238E27FC236}">
                <a16:creationId xmlns:a16="http://schemas.microsoft.com/office/drawing/2014/main" id="{DAAE4607-2A2E-45AF-81C6-9691F876AD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6361200" y="2469600"/>
            <a:ext cx="5400000" cy="1980000"/>
          </a:xfrm>
        </p:spPr>
        <p:txBody>
          <a:bodyPr anchor="b">
            <a:noAutofit/>
          </a:bodyPr>
          <a:lstStyle>
            <a:lvl1pPr algn="l">
              <a:lnSpc>
                <a:spcPct val="90000"/>
              </a:lnSpc>
              <a:defRPr sz="3200">
                <a:solidFill>
                  <a:schemeClr val="tx2"/>
                </a:solidFill>
              </a:defRPr>
            </a:lvl1pPr>
          </a:lstStyle>
          <a:p>
            <a:r>
              <a:rPr lang="fr-FR"/>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6361200" y="4521600"/>
            <a:ext cx="5400000" cy="82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8" name="Espace réservé du texte 4">
            <a:extLst>
              <a:ext uri="{FF2B5EF4-FFF2-40B4-BE49-F238E27FC236}">
                <a16:creationId xmlns:a16="http://schemas.microsoft.com/office/drawing/2014/main" id="{BF23DB5D-4428-47C6-AAAD-CF435EDAD101}"/>
              </a:ext>
            </a:extLst>
          </p:cNvPr>
          <p:cNvSpPr>
            <a:spLocks noGrp="1"/>
          </p:cNvSpPr>
          <p:nvPr>
            <p:ph type="body" sz="quarter" idx="14"/>
          </p:nvPr>
        </p:nvSpPr>
        <p:spPr>
          <a:xfrm>
            <a:off x="6361200" y="5446800"/>
            <a:ext cx="5400000" cy="720000"/>
          </a:xfrm>
        </p:spPr>
        <p:txBody>
          <a:bodyPr>
            <a:noAutofit/>
          </a:bodyPr>
          <a:lstStyle>
            <a:lvl1pPr marL="0" indent="0">
              <a:buNone/>
              <a:defRPr sz="2000">
                <a:solidFill>
                  <a:schemeClr val="tx1"/>
                </a:solidFill>
              </a:defRPr>
            </a:lvl1pPr>
            <a:lvl2pPr marL="108000" indent="0">
              <a:buNone/>
              <a:defRPr/>
            </a:lvl2pPr>
          </a:lstStyle>
          <a:p>
            <a:pPr lvl="0"/>
            <a:r>
              <a:rPr lang="fr-FR"/>
              <a:t>Cliquez pour modifier les styles du texte du masque</a:t>
            </a:r>
          </a:p>
        </p:txBody>
      </p:sp>
    </p:spTree>
    <p:extLst>
      <p:ext uri="{BB962C8B-B14F-4D97-AF65-F5344CB8AC3E}">
        <p14:creationId xmlns:p14="http://schemas.microsoft.com/office/powerpoint/2010/main" val="2123780375"/>
      </p:ext>
    </p:extLst>
  </p:cSld>
  <p:clrMapOvr>
    <a:masterClrMapping/>
  </p:clrMapOvr>
  <p:extLst>
    <p:ext uri="{DCECCB84-F9BA-43D5-87BE-67443E8EF086}">
      <p15:sldGuideLst xmlns:p15="http://schemas.microsoft.com/office/powerpoint/2012/main"/>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4BCD4C5B-CD44-4B48-93FD-F44EED8D1E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464400" y="1987200"/>
            <a:ext cx="5400000" cy="720000"/>
          </a:xfrm>
        </p:spPr>
        <p:txBody>
          <a:bodyPr>
            <a:noAutofit/>
          </a:bodyPr>
          <a:lstStyle>
            <a:lvl1pPr>
              <a:defRPr sz="4200">
                <a:solidFill>
                  <a:schemeClr val="tx2"/>
                </a:solidFill>
              </a:defRPr>
            </a:lvl1pPr>
          </a:lstStyle>
          <a:p>
            <a:r>
              <a:rPr lang="fr-FR"/>
              <a:t>Modifiez le titre</a:t>
            </a:r>
          </a:p>
        </p:txBody>
      </p:sp>
      <p:sp>
        <p:nvSpPr>
          <p:cNvPr id="6" name="Espace réservé du texte 5">
            <a:extLst>
              <a:ext uri="{FF2B5EF4-FFF2-40B4-BE49-F238E27FC236}">
                <a16:creationId xmlns:a16="http://schemas.microsoft.com/office/drawing/2014/main" id="{476F1D12-C6FB-4ED9-B1EA-2AF1415447D6}"/>
              </a:ext>
            </a:extLst>
          </p:cNvPr>
          <p:cNvSpPr>
            <a:spLocks noGrp="1"/>
          </p:cNvSpPr>
          <p:nvPr>
            <p:ph type="body" sz="quarter" idx="26"/>
          </p:nvPr>
        </p:nvSpPr>
        <p:spPr>
          <a:xfrm>
            <a:off x="464400" y="2876400"/>
            <a:ext cx="5400000" cy="3240000"/>
          </a:xfrm>
        </p:spPr>
        <p:txBody>
          <a:bodyPr>
            <a:noAutofit/>
          </a:bodyPr>
          <a:lstStyle>
            <a:lvl1pPr marL="432000" indent="-432000">
              <a:spcBef>
                <a:spcPts val="600"/>
              </a:spcBef>
              <a:buFont typeface="+mj-lt"/>
              <a:buAutoNum type="arabicPeriod"/>
              <a:defRPr sz="2000" b="0">
                <a:solidFill>
                  <a:schemeClr val="tx1"/>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fr-FR"/>
              <a:t>Cliquez pour modifier les styles du texte du masque</a:t>
            </a:r>
          </a:p>
        </p:txBody>
      </p:sp>
    </p:spTree>
    <p:extLst>
      <p:ext uri="{BB962C8B-B14F-4D97-AF65-F5344CB8AC3E}">
        <p14:creationId xmlns:p14="http://schemas.microsoft.com/office/powerpoint/2010/main" val="3116392684"/>
      </p:ext>
    </p:extLst>
  </p:cSld>
  <p:clrMapOvr>
    <a:masterClrMapping/>
  </p:clrMapOvr>
  <p:extLst>
    <p:ext uri="{DCECCB84-F9BA-43D5-87BE-67443E8EF086}">
      <p15:sldGuideLst xmlns:p15="http://schemas.microsoft.com/office/powerpoint/2012/main"/>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Option N°1 Ouverture de chap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3430800"/>
            <a:ext cx="11160000" cy="1152000"/>
          </a:xfrm>
        </p:spPr>
        <p:txBody>
          <a:bodyPr>
            <a:noAutofit/>
          </a:bodyPr>
          <a:lstStyle>
            <a:lvl1pPr>
              <a:lnSpc>
                <a:spcPct val="90000"/>
              </a:lnSpc>
              <a:defRPr sz="3900">
                <a:solidFill>
                  <a:schemeClr val="tx2"/>
                </a:solidFill>
              </a:defRPr>
            </a:lvl1pPr>
          </a:lstStyle>
          <a:p>
            <a:r>
              <a:rPr lang="fr-FR"/>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489741" y="4662000"/>
            <a:ext cx="11160000" cy="504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489742" y="1490400"/>
            <a:ext cx="3960000" cy="1872000"/>
          </a:xfrm>
        </p:spPr>
        <p:txBody>
          <a:bodyPr>
            <a:noAutofit/>
          </a:bodyPr>
          <a:lstStyle>
            <a:lvl1pPr marL="0" indent="0">
              <a:buNone/>
              <a:defRPr sz="13500">
                <a:solidFill>
                  <a:schemeClr val="tx2"/>
                </a:solidFill>
              </a:defRPr>
            </a:lvl1pPr>
          </a:lstStyle>
          <a:p>
            <a:pPr lvl="0"/>
            <a:r>
              <a:rPr lang="fr-FR"/>
              <a:t>NN.</a:t>
            </a:r>
          </a:p>
        </p:txBody>
      </p:sp>
      <p:sp>
        <p:nvSpPr>
          <p:cNvPr id="4" name="Espace réservé de la date 3">
            <a:extLst>
              <a:ext uri="{FF2B5EF4-FFF2-40B4-BE49-F238E27FC236}">
                <a16:creationId xmlns:a16="http://schemas.microsoft.com/office/drawing/2014/main" id="{084489D0-046B-4DA8-828E-D1EDDC72FA8E}"/>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25/03/2024</a:t>
            </a:fld>
            <a:endParaRPr lang="fr-FR"/>
          </a:p>
        </p:txBody>
      </p:sp>
      <p:sp>
        <p:nvSpPr>
          <p:cNvPr id="5" name="Espace réservé du pied de page 4">
            <a:extLst>
              <a:ext uri="{FF2B5EF4-FFF2-40B4-BE49-F238E27FC236}">
                <a16:creationId xmlns:a16="http://schemas.microsoft.com/office/drawing/2014/main" id="{827B8392-9F0D-47B8-8F1D-D057C53A97DD}"/>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p>
        </p:txBody>
      </p:sp>
      <p:sp>
        <p:nvSpPr>
          <p:cNvPr id="6" name="Espace réservé du numéro de diapositive 5">
            <a:extLst>
              <a:ext uri="{FF2B5EF4-FFF2-40B4-BE49-F238E27FC236}">
                <a16:creationId xmlns:a16="http://schemas.microsoft.com/office/drawing/2014/main" id="{CC4EDA01-DE85-4E9D-A6E0-28AA131E783D}"/>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a:t>
            </a:fld>
            <a:endParaRPr lang="fr-FR"/>
          </a:p>
        </p:txBody>
      </p:sp>
    </p:spTree>
    <p:extLst>
      <p:ext uri="{BB962C8B-B14F-4D97-AF65-F5344CB8AC3E}">
        <p14:creationId xmlns:p14="http://schemas.microsoft.com/office/powerpoint/2010/main" val="1705239051"/>
      </p:ext>
    </p:extLst>
  </p:cSld>
  <p:clrMapOvr>
    <a:masterClrMapping/>
  </p:clrMapOvr>
  <p:extLst>
    <p:ext uri="{DCECCB84-F9BA-43D5-87BE-67443E8EF086}">
      <p15:sldGuideLst xmlns:p15="http://schemas.microsoft.com/office/powerpoint/2012/main"/>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Option N°2 Ouverture de chapitre avec photo">
    <p:spTree>
      <p:nvGrpSpPr>
        <p:cNvPr id="1" name=""/>
        <p:cNvGrpSpPr/>
        <p:nvPr/>
      </p:nvGrpSpPr>
      <p:grpSpPr>
        <a:xfrm>
          <a:off x="0" y="0"/>
          <a:ext cx="0" cy="0"/>
          <a:chOff x="0" y="0"/>
          <a:chExt cx="0" cy="0"/>
        </a:xfrm>
      </p:grpSpPr>
      <p:sp>
        <p:nvSpPr>
          <p:cNvPr id="13" name="Espace réservé pour une image  2">
            <a:extLst>
              <a:ext uri="{FF2B5EF4-FFF2-40B4-BE49-F238E27FC236}">
                <a16:creationId xmlns:a16="http://schemas.microsoft.com/office/drawing/2014/main" id="{DEC6A7FF-A1FA-4490-9CC7-51078FF84353}"/>
              </a:ext>
            </a:extLst>
          </p:cNvPr>
          <p:cNvSpPr>
            <a:spLocks noGrp="1"/>
          </p:cNvSpPr>
          <p:nvPr>
            <p:ph type="pic" idx="14"/>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6361200" y="3430800"/>
            <a:ext cx="5400000" cy="1152000"/>
          </a:xfrm>
        </p:spPr>
        <p:txBody>
          <a:bodyPr>
            <a:noAutofit/>
          </a:bodyPr>
          <a:lstStyle>
            <a:lvl1pPr>
              <a:lnSpc>
                <a:spcPct val="90000"/>
              </a:lnSpc>
              <a:defRPr sz="3900">
                <a:solidFill>
                  <a:schemeClr val="tx2"/>
                </a:solidFill>
              </a:defRPr>
            </a:lvl1pPr>
          </a:lstStyle>
          <a:p>
            <a:r>
              <a:rPr lang="fr-FR"/>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361200" y="4662000"/>
            <a:ext cx="5400000" cy="900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361200" y="1490400"/>
            <a:ext cx="5400000" cy="1872000"/>
          </a:xfrm>
        </p:spPr>
        <p:txBody>
          <a:bodyPr>
            <a:noAutofit/>
          </a:bodyPr>
          <a:lstStyle>
            <a:lvl1pPr marL="0" indent="0">
              <a:buNone/>
              <a:defRPr sz="13500">
                <a:solidFill>
                  <a:schemeClr val="tx2"/>
                </a:solidFill>
              </a:defRPr>
            </a:lvl1pPr>
          </a:lstStyle>
          <a:p>
            <a:pPr lvl="0"/>
            <a:r>
              <a:rPr lang="fr-FR"/>
              <a:t>NN.</a:t>
            </a:r>
          </a:p>
        </p:txBody>
      </p:sp>
      <p:sp>
        <p:nvSpPr>
          <p:cNvPr id="16" name="Espace réservé du texte 8">
            <a:extLst>
              <a:ext uri="{FF2B5EF4-FFF2-40B4-BE49-F238E27FC236}">
                <a16:creationId xmlns:a16="http://schemas.microsoft.com/office/drawing/2014/main" id="{19FE5F0F-1A19-4580-B09D-11BAB259543F}"/>
              </a:ext>
            </a:extLst>
          </p:cNvPr>
          <p:cNvSpPr>
            <a:spLocks noGrp="1"/>
          </p:cNvSpPr>
          <p:nvPr>
            <p:ph type="body" sz="quarter" idx="15"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a:t> </a:t>
            </a:r>
          </a:p>
        </p:txBody>
      </p:sp>
      <p:sp>
        <p:nvSpPr>
          <p:cNvPr id="4" name="Espace réservé de la date 3">
            <a:extLst>
              <a:ext uri="{FF2B5EF4-FFF2-40B4-BE49-F238E27FC236}">
                <a16:creationId xmlns:a16="http://schemas.microsoft.com/office/drawing/2014/main" id="{CAF82D43-4E1B-4274-AC55-C533B8C04656}"/>
              </a:ext>
            </a:extLst>
          </p:cNvPr>
          <p:cNvSpPr>
            <a:spLocks noGrp="1"/>
          </p:cNvSpPr>
          <p:nvPr>
            <p:ph type="dt" sz="half" idx="16"/>
          </p:nvPr>
        </p:nvSpPr>
        <p:spPr/>
        <p:txBody>
          <a:bodyPr/>
          <a:lstStyle>
            <a:lvl1pPr>
              <a:defRPr>
                <a:solidFill>
                  <a:schemeClr val="bg1"/>
                </a:solidFill>
              </a:defRPr>
            </a:lvl1pPr>
          </a:lstStyle>
          <a:p>
            <a:fld id="{2C0B4DC7-93E0-497D-A19B-4147B71C77F4}" type="datetime1">
              <a:rPr lang="fr-FR" smtClean="0"/>
              <a:pPr/>
              <a:t>25/03/2024</a:t>
            </a:fld>
            <a:endParaRPr lang="fr-FR"/>
          </a:p>
        </p:txBody>
      </p:sp>
      <p:sp>
        <p:nvSpPr>
          <p:cNvPr id="5" name="Espace réservé du pied de page 4">
            <a:extLst>
              <a:ext uri="{FF2B5EF4-FFF2-40B4-BE49-F238E27FC236}">
                <a16:creationId xmlns:a16="http://schemas.microsoft.com/office/drawing/2014/main" id="{4F7AF283-CD1F-4E50-9456-6BD3B772A116}"/>
              </a:ext>
            </a:extLst>
          </p:cNvPr>
          <p:cNvSpPr>
            <a:spLocks noGrp="1"/>
          </p:cNvSpPr>
          <p:nvPr>
            <p:ph type="ftr" sz="quarter" idx="17"/>
          </p:nvPr>
        </p:nvSpPr>
        <p:spPr/>
        <p:txBody>
          <a:bodyPr/>
          <a:lstStyle>
            <a:lvl1pPr>
              <a:defRPr>
                <a:solidFill>
                  <a:schemeClr val="bg1"/>
                </a:solidFill>
              </a:defRPr>
            </a:lvl1pPr>
          </a:lstStyle>
          <a:p>
            <a:r>
              <a:rPr lang="fr-FR"/>
              <a:t>Date - Pied de page de votre présentation</a:t>
            </a:r>
          </a:p>
        </p:txBody>
      </p:sp>
      <p:sp>
        <p:nvSpPr>
          <p:cNvPr id="6" name="Espace réservé du numéro de diapositive 5">
            <a:extLst>
              <a:ext uri="{FF2B5EF4-FFF2-40B4-BE49-F238E27FC236}">
                <a16:creationId xmlns:a16="http://schemas.microsoft.com/office/drawing/2014/main" id="{072A83F9-605B-451F-81C4-4DB3BD64BF25}"/>
              </a:ext>
            </a:extLst>
          </p:cNvPr>
          <p:cNvSpPr>
            <a:spLocks noGrp="1"/>
          </p:cNvSpPr>
          <p:nvPr>
            <p:ph type="sldNum" sz="quarter" idx="18"/>
          </p:nvPr>
        </p:nvSpPr>
        <p:spPr/>
        <p:txBody>
          <a:bodyPr/>
          <a:lstStyle>
            <a:lvl1pPr>
              <a:defRPr>
                <a:solidFill>
                  <a:schemeClr val="bg1"/>
                </a:solidFill>
              </a:defRPr>
            </a:lvl1pPr>
          </a:lstStyle>
          <a:p>
            <a:fld id="{975A587B-5814-4D9B-9598-FE9CB954CB01}" type="slidenum">
              <a:rPr lang="fr-FR" smtClean="0"/>
              <a:pPr/>
              <a:t>‹#›</a:t>
            </a:fld>
            <a:endParaRPr lang="fr-FR"/>
          </a:p>
        </p:txBody>
      </p:sp>
    </p:spTree>
    <p:extLst>
      <p:ext uri="{BB962C8B-B14F-4D97-AF65-F5344CB8AC3E}">
        <p14:creationId xmlns:p14="http://schemas.microsoft.com/office/powerpoint/2010/main" val="2147421167"/>
      </p:ext>
    </p:extLst>
  </p:cSld>
  <p:clrMapOvr>
    <a:masterClrMapping/>
  </p:clrMapOvr>
  <p:extLst>
    <p:ext uri="{DCECCB84-F9BA-43D5-87BE-67443E8EF086}">
      <p15:sldGuideLst xmlns:p15="http://schemas.microsoft.com/office/powerpoint/2012/main"/>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p:txBody>
      </p:sp>
      <p:sp>
        <p:nvSpPr>
          <p:cNvPr id="4" name="Titre 3">
            <a:extLst>
              <a:ext uri="{FF2B5EF4-FFF2-40B4-BE49-F238E27FC236}">
                <a16:creationId xmlns:a16="http://schemas.microsoft.com/office/drawing/2014/main" id="{C292072E-287F-4875-8FDB-C22CF0436582}"/>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40DE2FB5-2CE4-44D5-9167-5E9A54E4AAB3}"/>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25/03/2024</a:t>
            </a:fld>
            <a:endParaRPr lang="fr-FR"/>
          </a:p>
        </p:txBody>
      </p:sp>
      <p:sp>
        <p:nvSpPr>
          <p:cNvPr id="6" name="Espace réservé du pied de page 5">
            <a:extLst>
              <a:ext uri="{FF2B5EF4-FFF2-40B4-BE49-F238E27FC236}">
                <a16:creationId xmlns:a16="http://schemas.microsoft.com/office/drawing/2014/main" id="{99ED68ED-4BAB-426E-AC8B-79F072DDCF3C}"/>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p>
        </p:txBody>
      </p:sp>
      <p:sp>
        <p:nvSpPr>
          <p:cNvPr id="10" name="Espace réservé du numéro de diapositive 9">
            <a:extLst>
              <a:ext uri="{FF2B5EF4-FFF2-40B4-BE49-F238E27FC236}">
                <a16:creationId xmlns:a16="http://schemas.microsoft.com/office/drawing/2014/main" id="{18ECF392-ABEC-45C0-9399-5BB17B364A4E}"/>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a:t>
            </a:fld>
            <a:endParaRPr lang="fr-FR"/>
          </a:p>
        </p:txBody>
      </p:sp>
    </p:spTree>
    <p:extLst>
      <p:ext uri="{BB962C8B-B14F-4D97-AF65-F5344CB8AC3E}">
        <p14:creationId xmlns:p14="http://schemas.microsoft.com/office/powerpoint/2010/main" val="1583566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ption N°2 Ouverture de chapitre avec photo">
    <p:spTree>
      <p:nvGrpSpPr>
        <p:cNvPr id="1" name=""/>
        <p:cNvGrpSpPr/>
        <p:nvPr/>
      </p:nvGrpSpPr>
      <p:grpSpPr>
        <a:xfrm>
          <a:off x="0" y="0"/>
          <a:ext cx="0" cy="0"/>
          <a:chOff x="0" y="0"/>
          <a:chExt cx="0" cy="0"/>
        </a:xfrm>
      </p:grpSpPr>
      <p:sp>
        <p:nvSpPr>
          <p:cNvPr id="13" name="Espace réservé pour une image  2">
            <a:extLst>
              <a:ext uri="{FF2B5EF4-FFF2-40B4-BE49-F238E27FC236}">
                <a16:creationId xmlns:a16="http://schemas.microsoft.com/office/drawing/2014/main" id="{DEC6A7FF-A1FA-4490-9CC7-51078FF84353}"/>
              </a:ext>
            </a:extLst>
          </p:cNvPr>
          <p:cNvSpPr>
            <a:spLocks noGrp="1"/>
          </p:cNvSpPr>
          <p:nvPr>
            <p:ph type="pic" idx="14"/>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6361200" y="3430800"/>
            <a:ext cx="5400000" cy="1152000"/>
          </a:xfrm>
        </p:spPr>
        <p:txBody>
          <a:bodyPr>
            <a:noAutofit/>
          </a:bodyPr>
          <a:lstStyle>
            <a:lvl1pPr>
              <a:lnSpc>
                <a:spcPct val="90000"/>
              </a:lnSpc>
              <a:defRPr sz="3900">
                <a:solidFill>
                  <a:schemeClr val="tx2"/>
                </a:solidFill>
              </a:defRPr>
            </a:lvl1pPr>
          </a:lstStyle>
          <a:p>
            <a:r>
              <a:rPr lang="fr-FR"/>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361200" y="4662000"/>
            <a:ext cx="5400000" cy="900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361200" y="1490400"/>
            <a:ext cx="5400000" cy="1872000"/>
          </a:xfrm>
        </p:spPr>
        <p:txBody>
          <a:bodyPr>
            <a:noAutofit/>
          </a:bodyPr>
          <a:lstStyle>
            <a:lvl1pPr marL="0" indent="0">
              <a:buNone/>
              <a:defRPr sz="13500">
                <a:solidFill>
                  <a:schemeClr val="tx2"/>
                </a:solidFill>
              </a:defRPr>
            </a:lvl1pPr>
          </a:lstStyle>
          <a:p>
            <a:pPr lvl="0"/>
            <a:r>
              <a:rPr lang="fr-FR"/>
              <a:t>NN.</a:t>
            </a:r>
          </a:p>
        </p:txBody>
      </p:sp>
      <p:sp>
        <p:nvSpPr>
          <p:cNvPr id="16" name="Espace réservé du texte 8">
            <a:extLst>
              <a:ext uri="{FF2B5EF4-FFF2-40B4-BE49-F238E27FC236}">
                <a16:creationId xmlns:a16="http://schemas.microsoft.com/office/drawing/2014/main" id="{19FE5F0F-1A19-4580-B09D-11BAB259543F}"/>
              </a:ext>
            </a:extLst>
          </p:cNvPr>
          <p:cNvSpPr>
            <a:spLocks noGrp="1"/>
          </p:cNvSpPr>
          <p:nvPr>
            <p:ph type="body" sz="quarter" idx="15"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a:t> </a:t>
            </a:r>
          </a:p>
        </p:txBody>
      </p:sp>
      <p:sp>
        <p:nvSpPr>
          <p:cNvPr id="4" name="Espace réservé de la date 3">
            <a:extLst>
              <a:ext uri="{FF2B5EF4-FFF2-40B4-BE49-F238E27FC236}">
                <a16:creationId xmlns:a16="http://schemas.microsoft.com/office/drawing/2014/main" id="{CAF82D43-4E1B-4274-AC55-C533B8C04656}"/>
              </a:ext>
            </a:extLst>
          </p:cNvPr>
          <p:cNvSpPr>
            <a:spLocks noGrp="1"/>
          </p:cNvSpPr>
          <p:nvPr>
            <p:ph type="dt" sz="half" idx="16"/>
          </p:nvPr>
        </p:nvSpPr>
        <p:spPr/>
        <p:txBody>
          <a:bodyPr/>
          <a:lstStyle>
            <a:lvl1pPr>
              <a:defRPr>
                <a:solidFill>
                  <a:schemeClr val="bg1"/>
                </a:solidFill>
              </a:defRPr>
            </a:lvl1pPr>
          </a:lstStyle>
          <a:p>
            <a:fld id="{2C0B4DC7-93E0-497D-A19B-4147B71C77F4}" type="datetime1">
              <a:rPr lang="fr-FR" smtClean="0"/>
              <a:pPr/>
              <a:t>25/03/2024</a:t>
            </a:fld>
            <a:endParaRPr lang="fr-FR"/>
          </a:p>
        </p:txBody>
      </p:sp>
      <p:sp>
        <p:nvSpPr>
          <p:cNvPr id="5" name="Espace réservé du pied de page 4">
            <a:extLst>
              <a:ext uri="{FF2B5EF4-FFF2-40B4-BE49-F238E27FC236}">
                <a16:creationId xmlns:a16="http://schemas.microsoft.com/office/drawing/2014/main" id="{4F7AF283-CD1F-4E50-9456-6BD3B772A116}"/>
              </a:ext>
            </a:extLst>
          </p:cNvPr>
          <p:cNvSpPr>
            <a:spLocks noGrp="1"/>
          </p:cNvSpPr>
          <p:nvPr>
            <p:ph type="ftr" sz="quarter" idx="17"/>
          </p:nvPr>
        </p:nvSpPr>
        <p:spPr/>
        <p:txBody>
          <a:bodyPr/>
          <a:lstStyle>
            <a:lvl1pPr>
              <a:defRPr>
                <a:solidFill>
                  <a:schemeClr val="bg1"/>
                </a:solidFill>
              </a:defRPr>
            </a:lvl1pPr>
          </a:lstStyle>
          <a:p>
            <a:r>
              <a:rPr lang="fr-FR"/>
              <a:t>Date - Pied de page de votre présentation</a:t>
            </a:r>
          </a:p>
        </p:txBody>
      </p:sp>
      <p:sp>
        <p:nvSpPr>
          <p:cNvPr id="6" name="Espace réservé du numéro de diapositive 5">
            <a:extLst>
              <a:ext uri="{FF2B5EF4-FFF2-40B4-BE49-F238E27FC236}">
                <a16:creationId xmlns:a16="http://schemas.microsoft.com/office/drawing/2014/main" id="{072A83F9-605B-451F-81C4-4DB3BD64BF25}"/>
              </a:ext>
            </a:extLst>
          </p:cNvPr>
          <p:cNvSpPr>
            <a:spLocks noGrp="1"/>
          </p:cNvSpPr>
          <p:nvPr>
            <p:ph type="sldNum" sz="quarter" idx="18"/>
          </p:nvPr>
        </p:nvSpPr>
        <p:spPr/>
        <p:txBody>
          <a:bodyPr/>
          <a:lstStyle>
            <a:lvl1pPr>
              <a:defRPr>
                <a:solidFill>
                  <a:schemeClr val="bg1"/>
                </a:solidFill>
              </a:defRPr>
            </a:lvl1pPr>
          </a:lstStyle>
          <a:p>
            <a:fld id="{975A587B-5814-4D9B-9598-FE9CB954CB01}" type="slidenum">
              <a:rPr lang="fr-FR" smtClean="0"/>
              <a:pPr/>
              <a:t>‹#›</a:t>
            </a:fld>
            <a:endParaRPr lang="fr-FR"/>
          </a:p>
        </p:txBody>
      </p:sp>
    </p:spTree>
    <p:extLst>
      <p:ext uri="{BB962C8B-B14F-4D97-AF65-F5344CB8AC3E}">
        <p14:creationId xmlns:p14="http://schemas.microsoft.com/office/powerpoint/2010/main" val="400456243"/>
      </p:ext>
    </p:extLst>
  </p:cSld>
  <p:clrMapOvr>
    <a:masterClrMapping/>
  </p:clrMapOvr>
  <p:extLst>
    <p:ext uri="{DCECCB84-F9BA-43D5-87BE-67443E8EF086}">
      <p15:sldGuideLst xmlns:p15="http://schemas.microsoft.com/office/powerpoint/2012/main"/>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exte avec photo">
    <p:spTree>
      <p:nvGrpSpPr>
        <p:cNvPr id="1" name=""/>
        <p:cNvGrpSpPr/>
        <p:nvPr/>
      </p:nvGrpSpPr>
      <p:grpSpPr>
        <a:xfrm>
          <a:off x="0" y="0"/>
          <a:ext cx="0" cy="0"/>
          <a:chOff x="0" y="0"/>
          <a:chExt cx="0" cy="0"/>
        </a:xfrm>
      </p:grpSpPr>
      <p:sp>
        <p:nvSpPr>
          <p:cNvPr id="12" name="Espace réservé pour une image  2">
            <a:extLst>
              <a:ext uri="{FF2B5EF4-FFF2-40B4-BE49-F238E27FC236}">
                <a16:creationId xmlns:a16="http://schemas.microsoft.com/office/drawing/2014/main" id="{3FA18DAD-43C7-439C-AEB4-182FDEF42A93}"/>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6361200"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p:txBody>
      </p:sp>
      <p:sp>
        <p:nvSpPr>
          <p:cNvPr id="15" name="Espace réservé du texte 8">
            <a:extLst>
              <a:ext uri="{FF2B5EF4-FFF2-40B4-BE49-F238E27FC236}">
                <a16:creationId xmlns:a16="http://schemas.microsoft.com/office/drawing/2014/main" id="{90C7237F-FD39-40C9-B915-D4BC62A3BEC4}"/>
              </a:ext>
            </a:extLst>
          </p:cNvPr>
          <p:cNvSpPr>
            <a:spLocks noGrp="1"/>
          </p:cNvSpPr>
          <p:nvPr>
            <p:ph type="body" sz="quarter" idx="17"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a:t> </a:t>
            </a:r>
          </a:p>
        </p:txBody>
      </p:sp>
      <p:sp>
        <p:nvSpPr>
          <p:cNvPr id="4" name="Titre 3">
            <a:extLst>
              <a:ext uri="{FF2B5EF4-FFF2-40B4-BE49-F238E27FC236}">
                <a16:creationId xmlns:a16="http://schemas.microsoft.com/office/drawing/2014/main" id="{A95F48EF-CBAD-4F80-B069-72AECAEC0746}"/>
              </a:ext>
            </a:extLst>
          </p:cNvPr>
          <p:cNvSpPr>
            <a:spLocks noGrp="1"/>
          </p:cNvSpPr>
          <p:nvPr>
            <p:ph type="title"/>
          </p:nvPr>
        </p:nvSpPr>
        <p:spPr>
          <a:xfrm>
            <a:off x="6361199" y="242844"/>
            <a:ext cx="3960000" cy="1008000"/>
          </a:xfrm>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F45A3821-9C55-4E10-844A-98E6FB07D68C}"/>
              </a:ext>
            </a:extLst>
          </p:cNvPr>
          <p:cNvSpPr>
            <a:spLocks noGrp="1"/>
          </p:cNvSpPr>
          <p:nvPr>
            <p:ph type="dt" sz="half" idx="18"/>
          </p:nvPr>
        </p:nvSpPr>
        <p:spPr/>
        <p:txBody>
          <a:bodyPr/>
          <a:lstStyle>
            <a:lvl1pPr>
              <a:defRPr>
                <a:solidFill>
                  <a:schemeClr val="bg1"/>
                </a:solidFill>
              </a:defRPr>
            </a:lvl1pPr>
          </a:lstStyle>
          <a:p>
            <a:fld id="{2C0B4DC7-93E0-497D-A19B-4147B71C77F4}" type="datetime1">
              <a:rPr lang="fr-FR" smtClean="0"/>
              <a:pPr/>
              <a:t>25/03/2024</a:t>
            </a:fld>
            <a:endParaRPr lang="fr-FR"/>
          </a:p>
        </p:txBody>
      </p:sp>
      <p:sp>
        <p:nvSpPr>
          <p:cNvPr id="6" name="Espace réservé du pied de page 5">
            <a:extLst>
              <a:ext uri="{FF2B5EF4-FFF2-40B4-BE49-F238E27FC236}">
                <a16:creationId xmlns:a16="http://schemas.microsoft.com/office/drawing/2014/main" id="{B26B9FA6-E4DB-4B15-BD57-BEC5F537E3AB}"/>
              </a:ext>
            </a:extLst>
          </p:cNvPr>
          <p:cNvSpPr>
            <a:spLocks noGrp="1"/>
          </p:cNvSpPr>
          <p:nvPr>
            <p:ph type="ftr" sz="quarter" idx="19"/>
          </p:nvPr>
        </p:nvSpPr>
        <p:spPr/>
        <p:txBody>
          <a:bodyPr/>
          <a:lstStyle>
            <a:lvl1pPr>
              <a:defRPr>
                <a:solidFill>
                  <a:schemeClr val="bg1"/>
                </a:solidFill>
              </a:defRPr>
            </a:lvl1pPr>
          </a:lstStyle>
          <a:p>
            <a:r>
              <a:rPr lang="fr-FR"/>
              <a:t>Date - Pied de page de votre présentation</a:t>
            </a:r>
          </a:p>
        </p:txBody>
      </p:sp>
      <p:sp>
        <p:nvSpPr>
          <p:cNvPr id="7" name="Espace réservé du numéro de diapositive 6">
            <a:extLst>
              <a:ext uri="{FF2B5EF4-FFF2-40B4-BE49-F238E27FC236}">
                <a16:creationId xmlns:a16="http://schemas.microsoft.com/office/drawing/2014/main" id="{6FE6001F-97CC-4008-B22A-EFA29A13779C}"/>
              </a:ext>
            </a:extLst>
          </p:cNvPr>
          <p:cNvSpPr>
            <a:spLocks noGrp="1"/>
          </p:cNvSpPr>
          <p:nvPr>
            <p:ph type="sldNum" sz="quarter" idx="20"/>
          </p:nvPr>
        </p:nvSpPr>
        <p:spPr/>
        <p:txBody>
          <a:bodyPr/>
          <a:lstStyle>
            <a:lvl1pPr>
              <a:defRPr>
                <a:solidFill>
                  <a:schemeClr val="bg1"/>
                </a:solidFill>
              </a:defRPr>
            </a:lvl1pPr>
          </a:lstStyle>
          <a:p>
            <a:fld id="{975A587B-5814-4D9B-9598-FE9CB954CB01}" type="slidenum">
              <a:rPr lang="fr-FR" smtClean="0"/>
              <a:pPr/>
              <a:t>‹#›</a:t>
            </a:fld>
            <a:endParaRPr lang="fr-FR"/>
          </a:p>
        </p:txBody>
      </p:sp>
    </p:spTree>
    <p:extLst>
      <p:ext uri="{BB962C8B-B14F-4D97-AF65-F5344CB8AC3E}">
        <p14:creationId xmlns:p14="http://schemas.microsoft.com/office/powerpoint/2010/main" val="3213018200"/>
      </p:ext>
    </p:extLst>
  </p:cSld>
  <p:clrMapOvr>
    <a:masterClrMapping/>
  </p:clrMapOvr>
  <p:extLst>
    <p:ext uri="{DCECCB84-F9BA-43D5-87BE-67443E8EF086}">
      <p15:sldGuideLst xmlns:p15="http://schemas.microsoft.com/office/powerpoint/2012/main"/>
    </p:ext>
  </p:extLs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3820350"/>
            <a:ext cx="11133952" cy="2412000"/>
          </a:xfrm>
        </p:spPr>
        <p:txBody>
          <a:bodyPr/>
          <a:lstStyle>
            <a:lvl1pPr>
              <a:defRPr>
                <a:solidFill>
                  <a:schemeClr val="tx1"/>
                </a:solidFill>
              </a:defRPr>
            </a:lvl1pPr>
            <a:lvl2pPr>
              <a:spcBef>
                <a:spcPts val="400"/>
              </a:spcBef>
              <a:defRPr>
                <a:solidFill>
                  <a:schemeClr val="tx1"/>
                </a:solidFill>
              </a:defRPr>
            </a:lvl2pPr>
          </a:lstStyle>
          <a:p>
            <a:pPr lvl="0"/>
            <a:r>
              <a:rPr lang="fr-FR"/>
              <a:t>Modifier les styles du texte du masque</a:t>
            </a:r>
          </a:p>
          <a:p>
            <a:pPr lvl="1"/>
            <a:r>
              <a:rPr lang="fr-FR"/>
              <a:t>Deuxième niveau</a:t>
            </a:r>
          </a:p>
        </p:txBody>
      </p:sp>
      <p:sp>
        <p:nvSpPr>
          <p:cNvPr id="12" name="Espace réservé du tableau 2">
            <a:extLst>
              <a:ext uri="{FF2B5EF4-FFF2-40B4-BE49-F238E27FC236}">
                <a16:creationId xmlns:a16="http://schemas.microsoft.com/office/drawing/2014/main" id="{3EADC01A-12BC-4330-8A1C-A4DCE63F4D5F}"/>
              </a:ext>
            </a:extLst>
          </p:cNvPr>
          <p:cNvSpPr>
            <a:spLocks noGrp="1"/>
          </p:cNvSpPr>
          <p:nvPr>
            <p:ph type="tbl" sz="quarter" idx="17"/>
          </p:nvPr>
        </p:nvSpPr>
        <p:spPr>
          <a:xfrm>
            <a:off x="589752" y="1372349"/>
            <a:ext cx="11014079" cy="2304000"/>
          </a:xfrm>
        </p:spPr>
        <p:txBody>
          <a:bodyPr anchor="ctr"/>
          <a:lstStyle>
            <a:lvl1pPr marL="0" indent="0" algn="ctr">
              <a:buNone/>
              <a:defRPr sz="1400">
                <a:solidFill>
                  <a:schemeClr val="tx2"/>
                </a:solidFill>
              </a:defRPr>
            </a:lvl1pPr>
          </a:lstStyle>
          <a:p>
            <a:endParaRPr lang="fr-FR"/>
          </a:p>
        </p:txBody>
      </p:sp>
      <p:sp>
        <p:nvSpPr>
          <p:cNvPr id="4" name="Titre 3">
            <a:extLst>
              <a:ext uri="{FF2B5EF4-FFF2-40B4-BE49-F238E27FC236}">
                <a16:creationId xmlns:a16="http://schemas.microsoft.com/office/drawing/2014/main" id="{F7BED8F5-8DF4-41F4-9FBF-3FC3EFF478F8}"/>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74A5DB8F-F9F5-4D34-AD2B-20A401276C3E}"/>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25/03/2024</a:t>
            </a:fld>
            <a:endParaRPr lang="fr-FR"/>
          </a:p>
        </p:txBody>
      </p:sp>
      <p:sp>
        <p:nvSpPr>
          <p:cNvPr id="6" name="Espace réservé du pied de page 5">
            <a:extLst>
              <a:ext uri="{FF2B5EF4-FFF2-40B4-BE49-F238E27FC236}">
                <a16:creationId xmlns:a16="http://schemas.microsoft.com/office/drawing/2014/main" id="{7F448ABE-6518-42E7-86CB-17EBD972C87A}"/>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p>
        </p:txBody>
      </p:sp>
      <p:sp>
        <p:nvSpPr>
          <p:cNvPr id="7" name="Espace réservé du numéro de diapositive 6">
            <a:extLst>
              <a:ext uri="{FF2B5EF4-FFF2-40B4-BE49-F238E27FC236}">
                <a16:creationId xmlns:a16="http://schemas.microsoft.com/office/drawing/2014/main" id="{DBF92594-638F-42B7-B983-EDCA45116F84}"/>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a:t>
            </a:fld>
            <a:endParaRPr lang="fr-FR"/>
          </a:p>
        </p:txBody>
      </p:sp>
    </p:spTree>
    <p:extLst>
      <p:ext uri="{BB962C8B-B14F-4D97-AF65-F5344CB8AC3E}">
        <p14:creationId xmlns:p14="http://schemas.microsoft.com/office/powerpoint/2010/main" val="303781443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Texte avec graphiqu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p:txBody>
      </p:sp>
      <p:sp>
        <p:nvSpPr>
          <p:cNvPr id="13" name="Espace réservé du graphique 2">
            <a:extLst>
              <a:ext uri="{FF2B5EF4-FFF2-40B4-BE49-F238E27FC236}">
                <a16:creationId xmlns:a16="http://schemas.microsoft.com/office/drawing/2014/main" id="{36B54297-76AA-4A3B-A34F-53F1E4289CC7}"/>
              </a:ext>
            </a:extLst>
          </p:cNvPr>
          <p:cNvSpPr>
            <a:spLocks noGrp="1"/>
          </p:cNvSpPr>
          <p:nvPr>
            <p:ph type="chart" sz="quarter" idx="17"/>
          </p:nvPr>
        </p:nvSpPr>
        <p:spPr>
          <a:xfrm>
            <a:off x="6229879" y="1371600"/>
            <a:ext cx="5508000" cy="4860000"/>
          </a:xfrm>
        </p:spPr>
        <p:txBody>
          <a:bodyPr anchor="ctr"/>
          <a:lstStyle>
            <a:lvl1pPr marL="0" indent="0" algn="ctr">
              <a:buNone/>
              <a:defRPr sz="1400">
                <a:solidFill>
                  <a:schemeClr val="tx2"/>
                </a:solidFill>
              </a:defRPr>
            </a:lvl1pPr>
          </a:lstStyle>
          <a:p>
            <a:endParaRPr lang="fr-FR"/>
          </a:p>
        </p:txBody>
      </p:sp>
      <p:sp>
        <p:nvSpPr>
          <p:cNvPr id="4" name="Titre 3">
            <a:extLst>
              <a:ext uri="{FF2B5EF4-FFF2-40B4-BE49-F238E27FC236}">
                <a16:creationId xmlns:a16="http://schemas.microsoft.com/office/drawing/2014/main" id="{7AE7569B-B080-4146-A11F-1E61AF63D642}"/>
              </a:ext>
            </a:extLst>
          </p:cNvPr>
          <p:cNvSpPr>
            <a:spLocks noGrp="1"/>
          </p:cNvSpPr>
          <p:nvPr>
            <p:ph type="title"/>
          </p:nvPr>
        </p:nvSpPr>
        <p:spPr>
          <a:xfrm>
            <a:off x="469879" y="242844"/>
            <a:ext cx="9720000" cy="1008000"/>
          </a:xfrm>
        </p:spPr>
        <p:txBody>
          <a:bodyPr/>
          <a:lstStyle>
            <a:lvl1pPr>
              <a:defRPr>
                <a:solidFill>
                  <a:schemeClr val="tx2"/>
                </a:solidFill>
              </a:defRPr>
            </a:lvl1pPr>
          </a:lstStyle>
          <a:p>
            <a:r>
              <a:rPr lang="fr-FR"/>
              <a:t>Modifiez le style du titre</a:t>
            </a:r>
          </a:p>
        </p:txBody>
      </p:sp>
      <p:sp>
        <p:nvSpPr>
          <p:cNvPr id="6" name="Espace réservé de la date 5">
            <a:extLst>
              <a:ext uri="{FF2B5EF4-FFF2-40B4-BE49-F238E27FC236}">
                <a16:creationId xmlns:a16="http://schemas.microsoft.com/office/drawing/2014/main" id="{1A8B2399-CA73-45EA-BE18-9A20282E60B2}"/>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25/03/2024</a:t>
            </a:fld>
            <a:endParaRPr lang="fr-FR"/>
          </a:p>
        </p:txBody>
      </p:sp>
      <p:sp>
        <p:nvSpPr>
          <p:cNvPr id="7" name="Espace réservé du pied de page 6">
            <a:extLst>
              <a:ext uri="{FF2B5EF4-FFF2-40B4-BE49-F238E27FC236}">
                <a16:creationId xmlns:a16="http://schemas.microsoft.com/office/drawing/2014/main" id="{78D64F63-31B3-46AB-8995-E4EAED1967BD}"/>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p>
        </p:txBody>
      </p:sp>
      <p:sp>
        <p:nvSpPr>
          <p:cNvPr id="11" name="Espace réservé du numéro de diapositive 10">
            <a:extLst>
              <a:ext uri="{FF2B5EF4-FFF2-40B4-BE49-F238E27FC236}">
                <a16:creationId xmlns:a16="http://schemas.microsoft.com/office/drawing/2014/main" id="{DB398A68-6D32-4A8D-8EF8-C3BF7CEF61AB}"/>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a:t>
            </a:fld>
            <a:endParaRPr lang="fr-FR"/>
          </a:p>
        </p:txBody>
      </p:sp>
    </p:spTree>
    <p:extLst>
      <p:ext uri="{BB962C8B-B14F-4D97-AF65-F5344CB8AC3E}">
        <p14:creationId xmlns:p14="http://schemas.microsoft.com/office/powerpoint/2010/main" val="43513137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Chiffres Clés">
    <p:spTree>
      <p:nvGrpSpPr>
        <p:cNvPr id="1" name=""/>
        <p:cNvGrpSpPr/>
        <p:nvPr/>
      </p:nvGrpSpPr>
      <p:grpSpPr>
        <a:xfrm>
          <a:off x="0" y="0"/>
          <a:ext cx="0" cy="0"/>
          <a:chOff x="0" y="0"/>
          <a:chExt cx="0" cy="0"/>
        </a:xfrm>
      </p:grpSpPr>
      <p:sp>
        <p:nvSpPr>
          <p:cNvPr id="14" name="Espace réservé du texte 2">
            <a:extLst>
              <a:ext uri="{FF2B5EF4-FFF2-40B4-BE49-F238E27FC236}">
                <a16:creationId xmlns:a16="http://schemas.microsoft.com/office/drawing/2014/main" id="{6684C25F-7F00-41C3-A7CD-0A38D6BB6A4B}"/>
              </a:ext>
            </a:extLst>
          </p:cNvPr>
          <p:cNvSpPr>
            <a:spLocks noGrp="1"/>
          </p:cNvSpPr>
          <p:nvPr>
            <p:ph type="body" idx="18" hasCustomPrompt="1"/>
          </p:nvPr>
        </p:nvSpPr>
        <p:spPr>
          <a:xfrm>
            <a:off x="469879" y="1501200"/>
            <a:ext cx="1980000" cy="1188000"/>
          </a:xfrm>
        </p:spPr>
        <p:txBody>
          <a:bodyPr anchor="ctr">
            <a:noAutofit/>
          </a:bodyPr>
          <a:lstStyle>
            <a:lvl1pPr marL="0" indent="0">
              <a:buNone/>
              <a:defRPr sz="8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NN</a:t>
            </a:r>
          </a:p>
        </p:txBody>
      </p:sp>
      <p:sp>
        <p:nvSpPr>
          <p:cNvPr id="15" name="Espace réservé du texte 10">
            <a:extLst>
              <a:ext uri="{FF2B5EF4-FFF2-40B4-BE49-F238E27FC236}">
                <a16:creationId xmlns:a16="http://schemas.microsoft.com/office/drawing/2014/main" id="{FFEA4E96-A4C5-404E-84EB-0DA2FDAD3E47}"/>
              </a:ext>
            </a:extLst>
          </p:cNvPr>
          <p:cNvSpPr>
            <a:spLocks noGrp="1"/>
          </p:cNvSpPr>
          <p:nvPr>
            <p:ph type="body" sz="quarter" idx="19" hasCustomPrompt="1"/>
          </p:nvPr>
        </p:nvSpPr>
        <p:spPr>
          <a:xfrm>
            <a:off x="3240699" y="15012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a:t>Modifier les styles du texte du masque</a:t>
            </a:r>
          </a:p>
          <a:p>
            <a:pPr lvl="1"/>
            <a:r>
              <a:rPr lang="fr-FR"/>
              <a:t>Deuxième niveau</a:t>
            </a:r>
          </a:p>
        </p:txBody>
      </p:sp>
      <p:sp>
        <p:nvSpPr>
          <p:cNvPr id="16" name="Espace réservé du texte 2">
            <a:extLst>
              <a:ext uri="{FF2B5EF4-FFF2-40B4-BE49-F238E27FC236}">
                <a16:creationId xmlns:a16="http://schemas.microsoft.com/office/drawing/2014/main" id="{431124CF-D305-4637-B02D-7916DC400940}"/>
              </a:ext>
            </a:extLst>
          </p:cNvPr>
          <p:cNvSpPr>
            <a:spLocks noGrp="1"/>
          </p:cNvSpPr>
          <p:nvPr>
            <p:ph type="body" idx="20" hasCustomPrompt="1"/>
          </p:nvPr>
        </p:nvSpPr>
        <p:spPr>
          <a:xfrm>
            <a:off x="469879" y="2656800"/>
            <a:ext cx="1980000" cy="1188000"/>
          </a:xfrm>
        </p:spPr>
        <p:txBody>
          <a:bodyPr anchor="ctr">
            <a:noAutofit/>
          </a:bodyPr>
          <a:lstStyle>
            <a:lvl1pPr marL="0" indent="0">
              <a:buNone/>
              <a:defRPr sz="8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NN</a:t>
            </a:r>
          </a:p>
        </p:txBody>
      </p:sp>
      <p:sp>
        <p:nvSpPr>
          <p:cNvPr id="17" name="Espace réservé du texte 10">
            <a:extLst>
              <a:ext uri="{FF2B5EF4-FFF2-40B4-BE49-F238E27FC236}">
                <a16:creationId xmlns:a16="http://schemas.microsoft.com/office/drawing/2014/main" id="{F7F54A8A-B912-4DCA-A7A6-D2FE7A31E0B8}"/>
              </a:ext>
            </a:extLst>
          </p:cNvPr>
          <p:cNvSpPr>
            <a:spLocks noGrp="1"/>
          </p:cNvSpPr>
          <p:nvPr>
            <p:ph type="body" sz="quarter" idx="21" hasCustomPrompt="1"/>
          </p:nvPr>
        </p:nvSpPr>
        <p:spPr>
          <a:xfrm>
            <a:off x="3240699" y="26568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a:t>Modifier les styles du texte du masque</a:t>
            </a:r>
          </a:p>
          <a:p>
            <a:pPr lvl="1"/>
            <a:r>
              <a:rPr lang="fr-FR"/>
              <a:t>Deuxième niveau</a:t>
            </a:r>
          </a:p>
        </p:txBody>
      </p:sp>
      <p:sp>
        <p:nvSpPr>
          <p:cNvPr id="4" name="Titre 3">
            <a:extLst>
              <a:ext uri="{FF2B5EF4-FFF2-40B4-BE49-F238E27FC236}">
                <a16:creationId xmlns:a16="http://schemas.microsoft.com/office/drawing/2014/main" id="{0F9ED843-C44A-45CC-9B1D-C837E4DDCE6E}"/>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18" name="Espace réservé du texte 2">
            <a:extLst>
              <a:ext uri="{FF2B5EF4-FFF2-40B4-BE49-F238E27FC236}">
                <a16:creationId xmlns:a16="http://schemas.microsoft.com/office/drawing/2014/main" id="{322CE313-0A26-4E99-9C93-6C3FC888A8DE}"/>
              </a:ext>
            </a:extLst>
          </p:cNvPr>
          <p:cNvSpPr>
            <a:spLocks noGrp="1"/>
          </p:cNvSpPr>
          <p:nvPr>
            <p:ph type="body" idx="25" hasCustomPrompt="1"/>
          </p:nvPr>
        </p:nvSpPr>
        <p:spPr>
          <a:xfrm>
            <a:off x="469879" y="3812400"/>
            <a:ext cx="1980000" cy="1188000"/>
          </a:xfrm>
        </p:spPr>
        <p:txBody>
          <a:bodyPr anchor="ctr">
            <a:noAutofit/>
          </a:bodyPr>
          <a:lstStyle>
            <a:lvl1pPr marL="0" indent="0">
              <a:buNone/>
              <a:defRPr sz="81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NN</a:t>
            </a:r>
          </a:p>
        </p:txBody>
      </p:sp>
      <p:sp>
        <p:nvSpPr>
          <p:cNvPr id="19" name="Espace réservé du texte 10">
            <a:extLst>
              <a:ext uri="{FF2B5EF4-FFF2-40B4-BE49-F238E27FC236}">
                <a16:creationId xmlns:a16="http://schemas.microsoft.com/office/drawing/2014/main" id="{EB31187B-F91F-44EB-9CB5-1BF3730F7621}"/>
              </a:ext>
            </a:extLst>
          </p:cNvPr>
          <p:cNvSpPr>
            <a:spLocks noGrp="1"/>
          </p:cNvSpPr>
          <p:nvPr>
            <p:ph type="body" sz="quarter" idx="26" hasCustomPrompt="1"/>
          </p:nvPr>
        </p:nvSpPr>
        <p:spPr>
          <a:xfrm>
            <a:off x="3240699" y="38124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a:t>Modifier les styles du texte du masque</a:t>
            </a:r>
          </a:p>
          <a:p>
            <a:pPr lvl="1"/>
            <a:r>
              <a:rPr lang="fr-FR"/>
              <a:t>Deuxième niveau</a:t>
            </a:r>
          </a:p>
        </p:txBody>
      </p:sp>
      <p:sp>
        <p:nvSpPr>
          <p:cNvPr id="31" name="Espace réservé du texte 21">
            <a:extLst>
              <a:ext uri="{FF2B5EF4-FFF2-40B4-BE49-F238E27FC236}">
                <a16:creationId xmlns:a16="http://schemas.microsoft.com/office/drawing/2014/main" id="{6FD92059-A22C-433B-8494-343CBC88ADC5}"/>
              </a:ext>
            </a:extLst>
          </p:cNvPr>
          <p:cNvSpPr>
            <a:spLocks noGrp="1"/>
          </p:cNvSpPr>
          <p:nvPr>
            <p:ph type="body" sz="quarter" idx="27" hasCustomPrompt="1"/>
          </p:nvPr>
        </p:nvSpPr>
        <p:spPr>
          <a:xfrm>
            <a:off x="2601913" y="18094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1"/>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a:t> </a:t>
            </a:r>
          </a:p>
        </p:txBody>
      </p:sp>
      <p:sp>
        <p:nvSpPr>
          <p:cNvPr id="32" name="Espace réservé du texte 21">
            <a:extLst>
              <a:ext uri="{FF2B5EF4-FFF2-40B4-BE49-F238E27FC236}">
                <a16:creationId xmlns:a16="http://schemas.microsoft.com/office/drawing/2014/main" id="{2487A579-BB10-4B9C-8037-89848E4EB31C}"/>
              </a:ext>
            </a:extLst>
          </p:cNvPr>
          <p:cNvSpPr>
            <a:spLocks noGrp="1"/>
          </p:cNvSpPr>
          <p:nvPr>
            <p:ph type="body" sz="quarter" idx="28" hasCustomPrompt="1"/>
          </p:nvPr>
        </p:nvSpPr>
        <p:spPr>
          <a:xfrm>
            <a:off x="2601913" y="29650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2"/>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a:t> </a:t>
            </a:r>
          </a:p>
        </p:txBody>
      </p:sp>
      <p:sp>
        <p:nvSpPr>
          <p:cNvPr id="33" name="Espace réservé du texte 21">
            <a:extLst>
              <a:ext uri="{FF2B5EF4-FFF2-40B4-BE49-F238E27FC236}">
                <a16:creationId xmlns:a16="http://schemas.microsoft.com/office/drawing/2014/main" id="{C0B0C0AB-7256-484A-8EF0-3BC6851D748F}"/>
              </a:ext>
            </a:extLst>
          </p:cNvPr>
          <p:cNvSpPr>
            <a:spLocks noGrp="1"/>
          </p:cNvSpPr>
          <p:nvPr>
            <p:ph type="body" sz="quarter" idx="29" hasCustomPrompt="1"/>
          </p:nvPr>
        </p:nvSpPr>
        <p:spPr>
          <a:xfrm>
            <a:off x="2601913" y="41206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3"/>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a:t> </a:t>
            </a:r>
          </a:p>
        </p:txBody>
      </p:sp>
      <p:sp>
        <p:nvSpPr>
          <p:cNvPr id="5" name="Espace réservé de la date 4">
            <a:extLst>
              <a:ext uri="{FF2B5EF4-FFF2-40B4-BE49-F238E27FC236}">
                <a16:creationId xmlns:a16="http://schemas.microsoft.com/office/drawing/2014/main" id="{75997647-8494-4CC4-948F-29A8D49CBCEB}"/>
              </a:ext>
            </a:extLst>
          </p:cNvPr>
          <p:cNvSpPr>
            <a:spLocks noGrp="1"/>
          </p:cNvSpPr>
          <p:nvPr>
            <p:ph type="dt" sz="half" idx="30"/>
          </p:nvPr>
        </p:nvSpPr>
        <p:spPr/>
        <p:txBody>
          <a:bodyPr/>
          <a:lstStyle>
            <a:lvl1pPr>
              <a:defRPr>
                <a:solidFill>
                  <a:schemeClr val="tx1"/>
                </a:solidFill>
              </a:defRPr>
            </a:lvl1pPr>
          </a:lstStyle>
          <a:p>
            <a:fld id="{2C0B4DC7-93E0-497D-A19B-4147B71C77F4}" type="datetime1">
              <a:rPr lang="fr-FR" smtClean="0"/>
              <a:pPr/>
              <a:t>25/03/2024</a:t>
            </a:fld>
            <a:endParaRPr lang="fr-FR"/>
          </a:p>
        </p:txBody>
      </p:sp>
      <p:sp>
        <p:nvSpPr>
          <p:cNvPr id="6" name="Espace réservé du pied de page 5">
            <a:extLst>
              <a:ext uri="{FF2B5EF4-FFF2-40B4-BE49-F238E27FC236}">
                <a16:creationId xmlns:a16="http://schemas.microsoft.com/office/drawing/2014/main" id="{02B4AC02-49D4-4738-A9B4-B3DA90016A7F}"/>
              </a:ext>
            </a:extLst>
          </p:cNvPr>
          <p:cNvSpPr>
            <a:spLocks noGrp="1"/>
          </p:cNvSpPr>
          <p:nvPr>
            <p:ph type="ftr" sz="quarter" idx="31"/>
          </p:nvPr>
        </p:nvSpPr>
        <p:spPr/>
        <p:txBody>
          <a:bodyPr/>
          <a:lstStyle>
            <a:lvl1pPr>
              <a:defRPr>
                <a:solidFill>
                  <a:schemeClr val="tx1"/>
                </a:solidFill>
              </a:defRPr>
            </a:lvl1pPr>
          </a:lstStyle>
          <a:p>
            <a:r>
              <a:rPr lang="fr-FR"/>
              <a:t>Date - Pied de page de votre présentation</a:t>
            </a:r>
          </a:p>
        </p:txBody>
      </p:sp>
      <p:sp>
        <p:nvSpPr>
          <p:cNvPr id="7" name="Espace réservé du numéro de diapositive 6">
            <a:extLst>
              <a:ext uri="{FF2B5EF4-FFF2-40B4-BE49-F238E27FC236}">
                <a16:creationId xmlns:a16="http://schemas.microsoft.com/office/drawing/2014/main" id="{28EE574D-092E-4259-81EB-81EA91E97CDA}"/>
              </a:ext>
            </a:extLst>
          </p:cNvPr>
          <p:cNvSpPr>
            <a:spLocks noGrp="1"/>
          </p:cNvSpPr>
          <p:nvPr>
            <p:ph type="sldNum" sz="quarter" idx="32"/>
          </p:nvPr>
        </p:nvSpPr>
        <p:spPr/>
        <p:txBody>
          <a:bodyPr/>
          <a:lstStyle>
            <a:lvl1pPr>
              <a:defRPr>
                <a:solidFill>
                  <a:schemeClr val="tx1"/>
                </a:solidFill>
              </a:defRPr>
            </a:lvl1pPr>
          </a:lstStyle>
          <a:p>
            <a:fld id="{975A587B-5814-4D9B-9598-FE9CB954CB01}" type="slidenum">
              <a:rPr lang="fr-FR" smtClean="0"/>
              <a:pPr/>
              <a:t>‹#›</a:t>
            </a:fld>
            <a:endParaRPr lang="fr-FR"/>
          </a:p>
        </p:txBody>
      </p:sp>
    </p:spTree>
    <p:extLst>
      <p:ext uri="{BB962C8B-B14F-4D97-AF65-F5344CB8AC3E}">
        <p14:creationId xmlns:p14="http://schemas.microsoft.com/office/powerpoint/2010/main" val="37850011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41BBE8-1E54-415C-B10D-F6342B80F061}"/>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7" name="Espace réservé de la date 6">
            <a:extLst>
              <a:ext uri="{FF2B5EF4-FFF2-40B4-BE49-F238E27FC236}">
                <a16:creationId xmlns:a16="http://schemas.microsoft.com/office/drawing/2014/main" id="{CE830942-5133-4F54-8414-98EC08DAA6C5}"/>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25/03/2024</a:t>
            </a:fld>
            <a:endParaRPr lang="fr-FR"/>
          </a:p>
        </p:txBody>
      </p:sp>
      <p:sp>
        <p:nvSpPr>
          <p:cNvPr id="8" name="Espace réservé du pied de page 7">
            <a:extLst>
              <a:ext uri="{FF2B5EF4-FFF2-40B4-BE49-F238E27FC236}">
                <a16:creationId xmlns:a16="http://schemas.microsoft.com/office/drawing/2014/main" id="{A03D30D6-5712-44A8-87A9-67750D40714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p>
        </p:txBody>
      </p:sp>
      <p:sp>
        <p:nvSpPr>
          <p:cNvPr id="9" name="Espace réservé du numéro de diapositive 8">
            <a:extLst>
              <a:ext uri="{FF2B5EF4-FFF2-40B4-BE49-F238E27FC236}">
                <a16:creationId xmlns:a16="http://schemas.microsoft.com/office/drawing/2014/main" id="{872F511C-AE30-47A8-8C9B-F0B33753CCDA}"/>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a:t>
            </a:fld>
            <a:endParaRPr lang="fr-FR"/>
          </a:p>
        </p:txBody>
      </p:sp>
    </p:spTree>
    <p:extLst>
      <p:ext uri="{BB962C8B-B14F-4D97-AF65-F5344CB8AC3E}">
        <p14:creationId xmlns:p14="http://schemas.microsoft.com/office/powerpoint/2010/main" val="57808381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9B47C71-F46D-4EA0-AF6A-4962453CDD76}"/>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25/03/2024</a:t>
            </a:fld>
            <a:endParaRPr lang="fr-FR"/>
          </a:p>
        </p:txBody>
      </p:sp>
      <p:sp>
        <p:nvSpPr>
          <p:cNvPr id="7" name="Espace réservé du pied de page 6">
            <a:extLst>
              <a:ext uri="{FF2B5EF4-FFF2-40B4-BE49-F238E27FC236}">
                <a16:creationId xmlns:a16="http://schemas.microsoft.com/office/drawing/2014/main" id="{0495B091-68ED-45A4-957C-92BBA7548811}"/>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p>
        </p:txBody>
      </p:sp>
      <p:sp>
        <p:nvSpPr>
          <p:cNvPr id="8" name="Espace réservé du numéro de diapositive 7">
            <a:extLst>
              <a:ext uri="{FF2B5EF4-FFF2-40B4-BE49-F238E27FC236}">
                <a16:creationId xmlns:a16="http://schemas.microsoft.com/office/drawing/2014/main" id="{A4361BE1-6536-48FB-BC11-166BC54BD6F9}"/>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a:t>
            </a:fld>
            <a:endParaRPr lang="fr-FR"/>
          </a:p>
        </p:txBody>
      </p:sp>
    </p:spTree>
    <p:extLst>
      <p:ext uri="{BB962C8B-B14F-4D97-AF65-F5344CB8AC3E}">
        <p14:creationId xmlns:p14="http://schemas.microsoft.com/office/powerpoint/2010/main" val="34919137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Annex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2845977"/>
            <a:ext cx="11160000" cy="1440000"/>
          </a:xfrm>
        </p:spPr>
        <p:txBody>
          <a:bodyPr anchor="t">
            <a:noAutofit/>
          </a:bodyPr>
          <a:lstStyle>
            <a:lvl1pPr>
              <a:lnSpc>
                <a:spcPct val="90000"/>
              </a:lnSpc>
              <a:defRPr sz="5000">
                <a:solidFill>
                  <a:schemeClr val="tx2"/>
                </a:solidFill>
              </a:defRPr>
            </a:lvl1pPr>
          </a:lstStyle>
          <a:p>
            <a:r>
              <a:rPr lang="fr-FR"/>
              <a:t>Modifiez le style du titre</a:t>
            </a:r>
          </a:p>
        </p:txBody>
      </p:sp>
      <p:sp>
        <p:nvSpPr>
          <p:cNvPr id="3" name="Espace réservé de la date 2">
            <a:extLst>
              <a:ext uri="{FF2B5EF4-FFF2-40B4-BE49-F238E27FC236}">
                <a16:creationId xmlns:a16="http://schemas.microsoft.com/office/drawing/2014/main" id="{C9E24192-EBCA-4782-93A3-6134ECDB202A}"/>
              </a:ext>
            </a:extLst>
          </p:cNvPr>
          <p:cNvSpPr>
            <a:spLocks noGrp="1"/>
          </p:cNvSpPr>
          <p:nvPr>
            <p:ph type="dt" sz="half" idx="10"/>
          </p:nvPr>
        </p:nvSpPr>
        <p:spPr/>
        <p:txBody>
          <a:bodyPr/>
          <a:lstStyle>
            <a:lvl1pPr>
              <a:defRPr>
                <a:solidFill>
                  <a:schemeClr val="tx1"/>
                </a:solidFill>
              </a:defRPr>
            </a:lvl1pPr>
          </a:lstStyle>
          <a:p>
            <a:fld id="{2C0B4DC7-93E0-497D-A19B-4147B71C77F4}" type="datetime1">
              <a:rPr lang="fr-FR" smtClean="0"/>
              <a:pPr/>
              <a:t>25/03/2024</a:t>
            </a:fld>
            <a:endParaRPr lang="fr-FR"/>
          </a:p>
        </p:txBody>
      </p:sp>
      <p:sp>
        <p:nvSpPr>
          <p:cNvPr id="4" name="Espace réservé du pied de page 3">
            <a:extLst>
              <a:ext uri="{FF2B5EF4-FFF2-40B4-BE49-F238E27FC236}">
                <a16:creationId xmlns:a16="http://schemas.microsoft.com/office/drawing/2014/main" id="{8627768F-E755-49AE-BDD4-F22B941EE926}"/>
              </a:ext>
            </a:extLst>
          </p:cNvPr>
          <p:cNvSpPr>
            <a:spLocks noGrp="1"/>
          </p:cNvSpPr>
          <p:nvPr>
            <p:ph type="ftr" sz="quarter" idx="11"/>
          </p:nvPr>
        </p:nvSpPr>
        <p:spPr/>
        <p:txBody>
          <a:bodyPr/>
          <a:lstStyle>
            <a:lvl1pPr>
              <a:defRPr>
                <a:solidFill>
                  <a:schemeClr val="tx1"/>
                </a:solidFill>
              </a:defRPr>
            </a:lvl1pPr>
          </a:lstStyle>
          <a:p>
            <a:r>
              <a:rPr lang="fr-FR"/>
              <a:t>Date - Pied de page de votre présentation</a:t>
            </a:r>
          </a:p>
        </p:txBody>
      </p:sp>
      <p:sp>
        <p:nvSpPr>
          <p:cNvPr id="5" name="Espace réservé du numéro de diapositive 4">
            <a:extLst>
              <a:ext uri="{FF2B5EF4-FFF2-40B4-BE49-F238E27FC236}">
                <a16:creationId xmlns:a16="http://schemas.microsoft.com/office/drawing/2014/main" id="{679213C8-C608-4F8F-B3E7-6893ECEEC936}"/>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a:t>
            </a:fld>
            <a:endParaRPr lang="fr-FR"/>
          </a:p>
        </p:txBody>
      </p:sp>
    </p:spTree>
    <p:extLst>
      <p:ext uri="{BB962C8B-B14F-4D97-AF65-F5344CB8AC3E}">
        <p14:creationId xmlns:p14="http://schemas.microsoft.com/office/powerpoint/2010/main" val="2234978402"/>
      </p:ext>
    </p:extLst>
  </p:cSld>
  <p:clrMapOvr>
    <a:masterClrMapping/>
  </p:clrMapOvr>
  <p:extLst>
    <p:ext uri="{DCECCB84-F9BA-43D5-87BE-67443E8EF086}">
      <p15:sldGuideLst xmlns:p15="http://schemas.microsoft.com/office/powerpoint/2012/main"/>
    </p:ext>
  </p:extLst>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titleOnly" preserve="1">
  <p:cSld name="Merci">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9FB4134C-1D6E-45C5-A0CB-6875E698A7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9A50C95A-056C-429F-A1B6-8B1CDC140D27}"/>
              </a:ext>
            </a:extLst>
          </p:cNvPr>
          <p:cNvSpPr>
            <a:spLocks noGrp="1"/>
          </p:cNvSpPr>
          <p:nvPr>
            <p:ph type="title"/>
          </p:nvPr>
        </p:nvSpPr>
        <p:spPr>
          <a:xfrm>
            <a:off x="2316000" y="2845977"/>
            <a:ext cx="7560000" cy="828000"/>
          </a:xfrm>
        </p:spPr>
        <p:txBody>
          <a:bodyPr anchor="t">
            <a:noAutofit/>
          </a:bodyPr>
          <a:lstStyle>
            <a:lvl1pPr algn="ctr">
              <a:defRPr sz="4300">
                <a:solidFill>
                  <a:schemeClr val="tx1"/>
                </a:solidFill>
              </a:defRPr>
            </a:lvl1pPr>
          </a:lstStyle>
          <a:p>
            <a:r>
              <a:rPr lang="fr-FR"/>
              <a:t>Modifiez le style du titre</a:t>
            </a:r>
          </a:p>
        </p:txBody>
      </p:sp>
    </p:spTree>
    <p:extLst>
      <p:ext uri="{BB962C8B-B14F-4D97-AF65-F5344CB8AC3E}">
        <p14:creationId xmlns:p14="http://schemas.microsoft.com/office/powerpoint/2010/main" val="2206346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p:txBody>
      </p:sp>
      <p:sp>
        <p:nvSpPr>
          <p:cNvPr id="4" name="Titre 3">
            <a:extLst>
              <a:ext uri="{FF2B5EF4-FFF2-40B4-BE49-F238E27FC236}">
                <a16:creationId xmlns:a16="http://schemas.microsoft.com/office/drawing/2014/main" id="{C292072E-287F-4875-8FDB-C22CF0436582}"/>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40DE2FB5-2CE4-44D5-9167-5E9A54E4AAB3}"/>
              </a:ext>
            </a:extLst>
          </p:cNvPr>
          <p:cNvSpPr>
            <a:spLocks noGrp="1"/>
          </p:cNvSpPr>
          <p:nvPr>
            <p:ph type="dt" sz="half" idx="14"/>
          </p:nvPr>
        </p:nvSpPr>
        <p:spPr/>
        <p:txBody>
          <a:bodyPr/>
          <a:lstStyle>
            <a:lvl1pPr>
              <a:defRPr>
                <a:solidFill>
                  <a:schemeClr val="tx1"/>
                </a:solidFill>
              </a:defRPr>
            </a:lvl1pPr>
          </a:lstStyle>
          <a:p>
            <a:fld id="{2C0B4DC7-93E0-497D-A19B-4147B71C77F4}" type="datetime1">
              <a:rPr lang="fr-FR" smtClean="0"/>
              <a:pPr/>
              <a:t>25/03/2024</a:t>
            </a:fld>
            <a:endParaRPr lang="fr-FR"/>
          </a:p>
        </p:txBody>
      </p:sp>
      <p:sp>
        <p:nvSpPr>
          <p:cNvPr id="6" name="Espace réservé du pied de page 5">
            <a:extLst>
              <a:ext uri="{FF2B5EF4-FFF2-40B4-BE49-F238E27FC236}">
                <a16:creationId xmlns:a16="http://schemas.microsoft.com/office/drawing/2014/main" id="{99ED68ED-4BAB-426E-AC8B-79F072DDCF3C}"/>
              </a:ext>
            </a:extLst>
          </p:cNvPr>
          <p:cNvSpPr>
            <a:spLocks noGrp="1"/>
          </p:cNvSpPr>
          <p:nvPr>
            <p:ph type="ftr" sz="quarter" idx="15"/>
          </p:nvPr>
        </p:nvSpPr>
        <p:spPr/>
        <p:txBody>
          <a:bodyPr/>
          <a:lstStyle>
            <a:lvl1pPr>
              <a:defRPr>
                <a:solidFill>
                  <a:schemeClr val="tx1"/>
                </a:solidFill>
              </a:defRPr>
            </a:lvl1pPr>
          </a:lstStyle>
          <a:p>
            <a:r>
              <a:rPr lang="fr-FR"/>
              <a:t>Date - Pied de page de votre présentation</a:t>
            </a:r>
          </a:p>
        </p:txBody>
      </p:sp>
      <p:sp>
        <p:nvSpPr>
          <p:cNvPr id="10" name="Espace réservé du numéro de diapositive 9">
            <a:extLst>
              <a:ext uri="{FF2B5EF4-FFF2-40B4-BE49-F238E27FC236}">
                <a16:creationId xmlns:a16="http://schemas.microsoft.com/office/drawing/2014/main" id="{18ECF392-ABEC-45C0-9399-5BB17B364A4E}"/>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a:t>
            </a:fld>
            <a:endParaRPr lang="fr-FR"/>
          </a:p>
        </p:txBody>
      </p:sp>
    </p:spTree>
    <p:extLst>
      <p:ext uri="{BB962C8B-B14F-4D97-AF65-F5344CB8AC3E}">
        <p14:creationId xmlns:p14="http://schemas.microsoft.com/office/powerpoint/2010/main" val="242950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e avec photo">
    <p:spTree>
      <p:nvGrpSpPr>
        <p:cNvPr id="1" name=""/>
        <p:cNvGrpSpPr/>
        <p:nvPr/>
      </p:nvGrpSpPr>
      <p:grpSpPr>
        <a:xfrm>
          <a:off x="0" y="0"/>
          <a:ext cx="0" cy="0"/>
          <a:chOff x="0" y="0"/>
          <a:chExt cx="0" cy="0"/>
        </a:xfrm>
      </p:grpSpPr>
      <p:sp>
        <p:nvSpPr>
          <p:cNvPr id="12" name="Espace réservé pour une image  2">
            <a:extLst>
              <a:ext uri="{FF2B5EF4-FFF2-40B4-BE49-F238E27FC236}">
                <a16:creationId xmlns:a16="http://schemas.microsoft.com/office/drawing/2014/main" id="{3FA18DAD-43C7-439C-AEB4-182FDEF42A93}"/>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6361200"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p:txBody>
      </p:sp>
      <p:sp>
        <p:nvSpPr>
          <p:cNvPr id="15" name="Espace réservé du texte 8">
            <a:extLst>
              <a:ext uri="{FF2B5EF4-FFF2-40B4-BE49-F238E27FC236}">
                <a16:creationId xmlns:a16="http://schemas.microsoft.com/office/drawing/2014/main" id="{90C7237F-FD39-40C9-B915-D4BC62A3BEC4}"/>
              </a:ext>
            </a:extLst>
          </p:cNvPr>
          <p:cNvSpPr>
            <a:spLocks noGrp="1"/>
          </p:cNvSpPr>
          <p:nvPr>
            <p:ph type="body" sz="quarter" idx="17"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a:t> </a:t>
            </a:r>
          </a:p>
        </p:txBody>
      </p:sp>
      <p:sp>
        <p:nvSpPr>
          <p:cNvPr id="4" name="Titre 3">
            <a:extLst>
              <a:ext uri="{FF2B5EF4-FFF2-40B4-BE49-F238E27FC236}">
                <a16:creationId xmlns:a16="http://schemas.microsoft.com/office/drawing/2014/main" id="{A95F48EF-CBAD-4F80-B069-72AECAEC0746}"/>
              </a:ext>
            </a:extLst>
          </p:cNvPr>
          <p:cNvSpPr>
            <a:spLocks noGrp="1"/>
          </p:cNvSpPr>
          <p:nvPr>
            <p:ph type="title"/>
          </p:nvPr>
        </p:nvSpPr>
        <p:spPr>
          <a:xfrm>
            <a:off x="6361199" y="242844"/>
            <a:ext cx="3960000" cy="1008000"/>
          </a:xfrm>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F45A3821-9C55-4E10-844A-98E6FB07D68C}"/>
              </a:ext>
            </a:extLst>
          </p:cNvPr>
          <p:cNvSpPr>
            <a:spLocks noGrp="1"/>
          </p:cNvSpPr>
          <p:nvPr>
            <p:ph type="dt" sz="half" idx="18"/>
          </p:nvPr>
        </p:nvSpPr>
        <p:spPr/>
        <p:txBody>
          <a:bodyPr/>
          <a:lstStyle>
            <a:lvl1pPr>
              <a:defRPr>
                <a:solidFill>
                  <a:schemeClr val="bg1"/>
                </a:solidFill>
              </a:defRPr>
            </a:lvl1pPr>
          </a:lstStyle>
          <a:p>
            <a:fld id="{2C0B4DC7-93E0-497D-A19B-4147B71C77F4}" type="datetime1">
              <a:rPr lang="fr-FR" smtClean="0"/>
              <a:pPr/>
              <a:t>25/03/2024</a:t>
            </a:fld>
            <a:endParaRPr lang="fr-FR"/>
          </a:p>
        </p:txBody>
      </p:sp>
      <p:sp>
        <p:nvSpPr>
          <p:cNvPr id="6" name="Espace réservé du pied de page 5">
            <a:extLst>
              <a:ext uri="{FF2B5EF4-FFF2-40B4-BE49-F238E27FC236}">
                <a16:creationId xmlns:a16="http://schemas.microsoft.com/office/drawing/2014/main" id="{B26B9FA6-E4DB-4B15-BD57-BEC5F537E3AB}"/>
              </a:ext>
            </a:extLst>
          </p:cNvPr>
          <p:cNvSpPr>
            <a:spLocks noGrp="1"/>
          </p:cNvSpPr>
          <p:nvPr>
            <p:ph type="ftr" sz="quarter" idx="19"/>
          </p:nvPr>
        </p:nvSpPr>
        <p:spPr/>
        <p:txBody>
          <a:bodyPr/>
          <a:lstStyle>
            <a:lvl1pPr>
              <a:defRPr>
                <a:solidFill>
                  <a:schemeClr val="bg1"/>
                </a:solidFill>
              </a:defRPr>
            </a:lvl1pPr>
          </a:lstStyle>
          <a:p>
            <a:r>
              <a:rPr lang="fr-FR"/>
              <a:t>Date - Pied de page de votre présentation</a:t>
            </a:r>
          </a:p>
        </p:txBody>
      </p:sp>
      <p:sp>
        <p:nvSpPr>
          <p:cNvPr id="7" name="Espace réservé du numéro de diapositive 6">
            <a:extLst>
              <a:ext uri="{FF2B5EF4-FFF2-40B4-BE49-F238E27FC236}">
                <a16:creationId xmlns:a16="http://schemas.microsoft.com/office/drawing/2014/main" id="{6FE6001F-97CC-4008-B22A-EFA29A13779C}"/>
              </a:ext>
            </a:extLst>
          </p:cNvPr>
          <p:cNvSpPr>
            <a:spLocks noGrp="1"/>
          </p:cNvSpPr>
          <p:nvPr>
            <p:ph type="sldNum" sz="quarter" idx="20"/>
          </p:nvPr>
        </p:nvSpPr>
        <p:spPr/>
        <p:txBody>
          <a:bodyPr/>
          <a:lstStyle>
            <a:lvl1pPr>
              <a:defRPr>
                <a:solidFill>
                  <a:schemeClr val="bg1"/>
                </a:solidFill>
              </a:defRPr>
            </a:lvl1pPr>
          </a:lstStyle>
          <a:p>
            <a:fld id="{975A587B-5814-4D9B-9598-FE9CB954CB01}" type="slidenum">
              <a:rPr lang="fr-FR" smtClean="0"/>
              <a:pPr/>
              <a:t>‹#›</a:t>
            </a:fld>
            <a:endParaRPr lang="fr-FR"/>
          </a:p>
        </p:txBody>
      </p:sp>
    </p:spTree>
    <p:extLst>
      <p:ext uri="{BB962C8B-B14F-4D97-AF65-F5344CB8AC3E}">
        <p14:creationId xmlns:p14="http://schemas.microsoft.com/office/powerpoint/2010/main" val="632417692"/>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3820350"/>
            <a:ext cx="11133952" cy="2412000"/>
          </a:xfrm>
        </p:spPr>
        <p:txBody>
          <a:bodyPr/>
          <a:lstStyle>
            <a:lvl1pPr>
              <a:defRPr>
                <a:solidFill>
                  <a:schemeClr val="tx1"/>
                </a:solidFill>
              </a:defRPr>
            </a:lvl1pPr>
            <a:lvl2pPr>
              <a:spcBef>
                <a:spcPts val="400"/>
              </a:spcBef>
              <a:defRPr>
                <a:solidFill>
                  <a:schemeClr val="tx1"/>
                </a:solidFill>
              </a:defRPr>
            </a:lvl2pPr>
          </a:lstStyle>
          <a:p>
            <a:pPr lvl="0"/>
            <a:r>
              <a:rPr lang="fr-FR"/>
              <a:t>Modifier les styles du texte du masque</a:t>
            </a:r>
          </a:p>
          <a:p>
            <a:pPr lvl="1"/>
            <a:r>
              <a:rPr lang="fr-FR"/>
              <a:t>Deuxième niveau</a:t>
            </a:r>
          </a:p>
        </p:txBody>
      </p:sp>
      <p:sp>
        <p:nvSpPr>
          <p:cNvPr id="12" name="Espace réservé du tableau 2">
            <a:extLst>
              <a:ext uri="{FF2B5EF4-FFF2-40B4-BE49-F238E27FC236}">
                <a16:creationId xmlns:a16="http://schemas.microsoft.com/office/drawing/2014/main" id="{3EADC01A-12BC-4330-8A1C-A4DCE63F4D5F}"/>
              </a:ext>
            </a:extLst>
          </p:cNvPr>
          <p:cNvSpPr>
            <a:spLocks noGrp="1"/>
          </p:cNvSpPr>
          <p:nvPr>
            <p:ph type="tbl" sz="quarter" idx="17"/>
          </p:nvPr>
        </p:nvSpPr>
        <p:spPr>
          <a:xfrm>
            <a:off x="589752" y="1372349"/>
            <a:ext cx="11014079" cy="2304000"/>
          </a:xfrm>
        </p:spPr>
        <p:txBody>
          <a:bodyPr anchor="ctr"/>
          <a:lstStyle>
            <a:lvl1pPr marL="0" indent="0" algn="ctr">
              <a:buNone/>
              <a:defRPr sz="1400">
                <a:solidFill>
                  <a:schemeClr val="tx2"/>
                </a:solidFill>
              </a:defRPr>
            </a:lvl1pPr>
          </a:lstStyle>
          <a:p>
            <a:r>
              <a:rPr lang="fr-FR"/>
              <a:t>Cliquez sur l'icône pour ajouter un tableau</a:t>
            </a:r>
          </a:p>
        </p:txBody>
      </p:sp>
      <p:sp>
        <p:nvSpPr>
          <p:cNvPr id="4" name="Titre 3">
            <a:extLst>
              <a:ext uri="{FF2B5EF4-FFF2-40B4-BE49-F238E27FC236}">
                <a16:creationId xmlns:a16="http://schemas.microsoft.com/office/drawing/2014/main" id="{F7BED8F5-8DF4-41F4-9FBF-3FC3EFF478F8}"/>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74A5DB8F-F9F5-4D34-AD2B-20A401276C3E}"/>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25/03/2024</a:t>
            </a:fld>
            <a:endParaRPr lang="fr-FR"/>
          </a:p>
        </p:txBody>
      </p:sp>
      <p:sp>
        <p:nvSpPr>
          <p:cNvPr id="6" name="Espace réservé du pied de page 5">
            <a:extLst>
              <a:ext uri="{FF2B5EF4-FFF2-40B4-BE49-F238E27FC236}">
                <a16:creationId xmlns:a16="http://schemas.microsoft.com/office/drawing/2014/main" id="{7F448ABE-6518-42E7-86CB-17EBD972C87A}"/>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p>
        </p:txBody>
      </p:sp>
      <p:sp>
        <p:nvSpPr>
          <p:cNvPr id="7" name="Espace réservé du numéro de diapositive 6">
            <a:extLst>
              <a:ext uri="{FF2B5EF4-FFF2-40B4-BE49-F238E27FC236}">
                <a16:creationId xmlns:a16="http://schemas.microsoft.com/office/drawing/2014/main" id="{DBF92594-638F-42B7-B983-EDCA45116F84}"/>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a:t>
            </a:fld>
            <a:endParaRPr lang="fr-FR"/>
          </a:p>
        </p:txBody>
      </p:sp>
    </p:spTree>
    <p:extLst>
      <p:ext uri="{BB962C8B-B14F-4D97-AF65-F5344CB8AC3E}">
        <p14:creationId xmlns:p14="http://schemas.microsoft.com/office/powerpoint/2010/main" val="2454717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e avec graphiqu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p:txBody>
      </p:sp>
      <p:sp>
        <p:nvSpPr>
          <p:cNvPr id="13" name="Espace réservé du graphique 2">
            <a:extLst>
              <a:ext uri="{FF2B5EF4-FFF2-40B4-BE49-F238E27FC236}">
                <a16:creationId xmlns:a16="http://schemas.microsoft.com/office/drawing/2014/main" id="{36B54297-76AA-4A3B-A34F-53F1E4289CC7}"/>
              </a:ext>
            </a:extLst>
          </p:cNvPr>
          <p:cNvSpPr>
            <a:spLocks noGrp="1"/>
          </p:cNvSpPr>
          <p:nvPr>
            <p:ph type="chart" sz="quarter" idx="17"/>
          </p:nvPr>
        </p:nvSpPr>
        <p:spPr>
          <a:xfrm>
            <a:off x="6229879" y="1371600"/>
            <a:ext cx="5508000" cy="4860000"/>
          </a:xfrm>
        </p:spPr>
        <p:txBody>
          <a:bodyPr anchor="ctr"/>
          <a:lstStyle>
            <a:lvl1pPr marL="0" indent="0" algn="ctr">
              <a:buNone/>
              <a:defRPr sz="1400">
                <a:solidFill>
                  <a:schemeClr val="tx2"/>
                </a:solidFill>
              </a:defRPr>
            </a:lvl1pPr>
          </a:lstStyle>
          <a:p>
            <a:r>
              <a:rPr lang="fr-FR"/>
              <a:t>Cliquez sur l'icône pour ajouter un graphique</a:t>
            </a:r>
          </a:p>
        </p:txBody>
      </p:sp>
      <p:sp>
        <p:nvSpPr>
          <p:cNvPr id="4" name="Titre 3">
            <a:extLst>
              <a:ext uri="{FF2B5EF4-FFF2-40B4-BE49-F238E27FC236}">
                <a16:creationId xmlns:a16="http://schemas.microsoft.com/office/drawing/2014/main" id="{7AE7569B-B080-4146-A11F-1E61AF63D642}"/>
              </a:ext>
            </a:extLst>
          </p:cNvPr>
          <p:cNvSpPr>
            <a:spLocks noGrp="1"/>
          </p:cNvSpPr>
          <p:nvPr>
            <p:ph type="title"/>
          </p:nvPr>
        </p:nvSpPr>
        <p:spPr>
          <a:xfrm>
            <a:off x="469879" y="242844"/>
            <a:ext cx="9720000" cy="1008000"/>
          </a:xfrm>
        </p:spPr>
        <p:txBody>
          <a:bodyPr/>
          <a:lstStyle>
            <a:lvl1pPr>
              <a:defRPr>
                <a:solidFill>
                  <a:schemeClr val="tx2"/>
                </a:solidFill>
              </a:defRPr>
            </a:lvl1pPr>
          </a:lstStyle>
          <a:p>
            <a:r>
              <a:rPr lang="fr-FR"/>
              <a:t>Modifiez le style du titre</a:t>
            </a:r>
          </a:p>
        </p:txBody>
      </p:sp>
      <p:sp>
        <p:nvSpPr>
          <p:cNvPr id="6" name="Espace réservé de la date 5">
            <a:extLst>
              <a:ext uri="{FF2B5EF4-FFF2-40B4-BE49-F238E27FC236}">
                <a16:creationId xmlns:a16="http://schemas.microsoft.com/office/drawing/2014/main" id="{1A8B2399-CA73-45EA-BE18-9A20282E60B2}"/>
              </a:ext>
            </a:extLst>
          </p:cNvPr>
          <p:cNvSpPr>
            <a:spLocks noGrp="1"/>
          </p:cNvSpPr>
          <p:nvPr>
            <p:ph type="dt" sz="half" idx="18"/>
          </p:nvPr>
        </p:nvSpPr>
        <p:spPr/>
        <p:txBody>
          <a:bodyPr/>
          <a:lstStyle>
            <a:lvl1pPr>
              <a:defRPr>
                <a:solidFill>
                  <a:schemeClr val="tx1"/>
                </a:solidFill>
              </a:defRPr>
            </a:lvl1pPr>
          </a:lstStyle>
          <a:p>
            <a:fld id="{2C0B4DC7-93E0-497D-A19B-4147B71C77F4}" type="datetime1">
              <a:rPr lang="fr-FR" smtClean="0"/>
              <a:pPr/>
              <a:t>25/03/2024</a:t>
            </a:fld>
            <a:endParaRPr lang="fr-FR"/>
          </a:p>
        </p:txBody>
      </p:sp>
      <p:sp>
        <p:nvSpPr>
          <p:cNvPr id="7" name="Espace réservé du pied de page 6">
            <a:extLst>
              <a:ext uri="{FF2B5EF4-FFF2-40B4-BE49-F238E27FC236}">
                <a16:creationId xmlns:a16="http://schemas.microsoft.com/office/drawing/2014/main" id="{78D64F63-31B3-46AB-8995-E4EAED1967BD}"/>
              </a:ext>
            </a:extLst>
          </p:cNvPr>
          <p:cNvSpPr>
            <a:spLocks noGrp="1"/>
          </p:cNvSpPr>
          <p:nvPr>
            <p:ph type="ftr" sz="quarter" idx="19"/>
          </p:nvPr>
        </p:nvSpPr>
        <p:spPr/>
        <p:txBody>
          <a:bodyPr/>
          <a:lstStyle>
            <a:lvl1pPr>
              <a:defRPr>
                <a:solidFill>
                  <a:schemeClr val="tx1"/>
                </a:solidFill>
              </a:defRPr>
            </a:lvl1pPr>
          </a:lstStyle>
          <a:p>
            <a:r>
              <a:rPr lang="fr-FR"/>
              <a:t>Date - Pied de page de votre présentation</a:t>
            </a:r>
          </a:p>
        </p:txBody>
      </p:sp>
      <p:sp>
        <p:nvSpPr>
          <p:cNvPr id="11" name="Espace réservé du numéro de diapositive 10">
            <a:extLst>
              <a:ext uri="{FF2B5EF4-FFF2-40B4-BE49-F238E27FC236}">
                <a16:creationId xmlns:a16="http://schemas.microsoft.com/office/drawing/2014/main" id="{DB398A68-6D32-4A8D-8EF8-C3BF7CEF61AB}"/>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a:t>
            </a:fld>
            <a:endParaRPr lang="fr-FR"/>
          </a:p>
        </p:txBody>
      </p:sp>
    </p:spTree>
    <p:extLst>
      <p:ext uri="{BB962C8B-B14F-4D97-AF65-F5344CB8AC3E}">
        <p14:creationId xmlns:p14="http://schemas.microsoft.com/office/powerpoint/2010/main" val="2489199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2" Type="http://schemas.openxmlformats.org/officeDocument/2006/relationships/slideLayout" Target="../slideLayouts/slideLayout17.xml"/><Relationship Id="rId16" Type="http://schemas.openxmlformats.org/officeDocument/2006/relationships/image" Target="../media/image1.png"/><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theme" Target="../theme/theme2.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slideLayout" Target="../slideLayouts/slideLayout2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7.xml"/><Relationship Id="rId13" Type="http://schemas.openxmlformats.org/officeDocument/2006/relationships/slideLayout" Target="../slideLayouts/slideLayout42.xml"/><Relationship Id="rId3" Type="http://schemas.openxmlformats.org/officeDocument/2006/relationships/slideLayout" Target="../slideLayouts/slideLayout32.xml"/><Relationship Id="rId7" Type="http://schemas.openxmlformats.org/officeDocument/2006/relationships/slideLayout" Target="../slideLayouts/slideLayout36.xml"/><Relationship Id="rId12" Type="http://schemas.openxmlformats.org/officeDocument/2006/relationships/slideLayout" Target="../slideLayouts/slideLayout41.xml"/><Relationship Id="rId2" Type="http://schemas.openxmlformats.org/officeDocument/2006/relationships/slideLayout" Target="../slideLayouts/slideLayout31.xml"/><Relationship Id="rId16" Type="http://schemas.openxmlformats.org/officeDocument/2006/relationships/image" Target="../media/image1.png"/><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5" Type="http://schemas.openxmlformats.org/officeDocument/2006/relationships/slideLayout" Target="../slideLayouts/slideLayout34.xml"/><Relationship Id="rId15" Type="http://schemas.openxmlformats.org/officeDocument/2006/relationships/theme" Target="../theme/theme3.xml"/><Relationship Id="rId10" Type="http://schemas.openxmlformats.org/officeDocument/2006/relationships/slideLayout" Target="../slideLayouts/slideLayout39.xml"/><Relationship Id="rId4" Type="http://schemas.openxmlformats.org/officeDocument/2006/relationships/slideLayout" Target="../slideLayouts/slideLayout33.xml"/><Relationship Id="rId9" Type="http://schemas.openxmlformats.org/officeDocument/2006/relationships/slideLayout" Target="../slideLayouts/slideLayout38.xml"/><Relationship Id="rId14" Type="http://schemas.openxmlformats.org/officeDocument/2006/relationships/slideLayout" Target="../slideLayouts/slideLayout4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1.xml"/><Relationship Id="rId13" Type="http://schemas.openxmlformats.org/officeDocument/2006/relationships/slideLayout" Target="../slideLayouts/slideLayout56.xml"/><Relationship Id="rId3" Type="http://schemas.openxmlformats.org/officeDocument/2006/relationships/slideLayout" Target="../slideLayouts/slideLayout46.xml"/><Relationship Id="rId7" Type="http://schemas.openxmlformats.org/officeDocument/2006/relationships/slideLayout" Target="../slideLayouts/slideLayout50.xml"/><Relationship Id="rId12" Type="http://schemas.openxmlformats.org/officeDocument/2006/relationships/slideLayout" Target="../slideLayouts/slideLayout55.xml"/><Relationship Id="rId2" Type="http://schemas.openxmlformats.org/officeDocument/2006/relationships/slideLayout" Target="../slideLayouts/slideLayout45.xml"/><Relationship Id="rId16" Type="http://schemas.openxmlformats.org/officeDocument/2006/relationships/image" Target="../media/image1.png"/><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slideLayout" Target="../slideLayouts/slideLayout54.xml"/><Relationship Id="rId5" Type="http://schemas.openxmlformats.org/officeDocument/2006/relationships/slideLayout" Target="../slideLayouts/slideLayout48.xml"/><Relationship Id="rId15" Type="http://schemas.openxmlformats.org/officeDocument/2006/relationships/theme" Target="../theme/theme4.xml"/><Relationship Id="rId10" Type="http://schemas.openxmlformats.org/officeDocument/2006/relationships/slideLayout" Target="../slideLayouts/slideLayout53.xml"/><Relationship Id="rId4" Type="http://schemas.openxmlformats.org/officeDocument/2006/relationships/slideLayout" Target="../slideLayouts/slideLayout47.xml"/><Relationship Id="rId9" Type="http://schemas.openxmlformats.org/officeDocument/2006/relationships/slideLayout" Target="../slideLayouts/slideLayout52.xml"/><Relationship Id="rId14"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B1118175-1072-407B-A6EC-436CFF5BD944}"/>
              </a:ext>
            </a:extLst>
          </p:cNvPr>
          <p:cNvPicPr>
            <a:picLocks noChangeAspect="1"/>
          </p:cNvPicPr>
          <p:nvPr userDrawn="1"/>
        </p:nvPicPr>
        <p:blipFill>
          <a:blip r:embed="rId17" cstate="print">
            <a:extLst>
              <a:ext uri="{28A0092B-C50C-407E-A947-70E740481C1C}">
                <a14:useLocalDpi xmlns:a14="http://schemas.microsoft.com/office/drawing/2010/main"/>
              </a:ext>
            </a:extLst>
          </a:blip>
          <a:stretch>
            <a:fillRect/>
          </a:stretch>
        </p:blipFill>
        <p:spPr>
          <a:xfrm>
            <a:off x="10295939" y="150003"/>
            <a:ext cx="1474442" cy="1165838"/>
          </a:xfrm>
          <a:prstGeom prst="rect">
            <a:avLst/>
          </a:prstGeom>
          <a:ln>
            <a:noFill/>
          </a:ln>
        </p:spPr>
      </p:pic>
      <p:cxnSp>
        <p:nvCxnSpPr>
          <p:cNvPr id="12" name="Connecteur droit 11">
            <a:extLst>
              <a:ext uri="{FF2B5EF4-FFF2-40B4-BE49-F238E27FC236}">
                <a16:creationId xmlns:a16="http://schemas.microsoft.com/office/drawing/2014/main" id="{782D8575-B917-4E3D-B2EB-ADC2EF0D7594}"/>
              </a:ext>
            </a:extLst>
          </p:cNvPr>
          <p:cNvCxnSpPr>
            <a:cxnSpLocks/>
          </p:cNvCxnSpPr>
          <p:nvPr userDrawn="1"/>
        </p:nvCxnSpPr>
        <p:spPr>
          <a:xfrm>
            <a:off x="825578" y="6524419"/>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2" name="Espace réservé du titre 1">
            <a:extLst>
              <a:ext uri="{FF2B5EF4-FFF2-40B4-BE49-F238E27FC236}">
                <a16:creationId xmlns:a16="http://schemas.microsoft.com/office/drawing/2014/main" id="{BF798E53-107F-468D-A86A-B9E27C8FBA8B}"/>
              </a:ext>
            </a:extLst>
          </p:cNvPr>
          <p:cNvSpPr>
            <a:spLocks noGrp="1"/>
          </p:cNvSpPr>
          <p:nvPr>
            <p:ph type="title"/>
          </p:nvPr>
        </p:nvSpPr>
        <p:spPr>
          <a:xfrm>
            <a:off x="469879" y="242844"/>
            <a:ext cx="9720000" cy="1008000"/>
          </a:xfrm>
          <a:prstGeom prst="rect">
            <a:avLst/>
          </a:prstGeom>
        </p:spPr>
        <p:txBody>
          <a:bodyPr vert="horz" lIns="91440" tIns="45720" rIns="91440" bIns="45720" rtlCol="0" anchor="t">
            <a:noAutofit/>
          </a:bodyPr>
          <a:lstStyle/>
          <a:p>
            <a:r>
              <a:rPr lang="fr-FR"/>
              <a:t>Modifiez le style du titre</a:t>
            </a:r>
          </a:p>
        </p:txBody>
      </p:sp>
      <p:sp>
        <p:nvSpPr>
          <p:cNvPr id="3" name="Espace réservé du texte 2">
            <a:extLst>
              <a:ext uri="{FF2B5EF4-FFF2-40B4-BE49-F238E27FC236}">
                <a16:creationId xmlns:a16="http://schemas.microsoft.com/office/drawing/2014/main" id="{33116353-A2DB-400D-836D-10B770C82C62}"/>
              </a:ext>
            </a:extLst>
          </p:cNvPr>
          <p:cNvSpPr>
            <a:spLocks noGrp="1"/>
          </p:cNvSpPr>
          <p:nvPr>
            <p:ph type="body" idx="1"/>
          </p:nvPr>
        </p:nvSpPr>
        <p:spPr>
          <a:xfrm>
            <a:off x="469879" y="1372351"/>
            <a:ext cx="11268000" cy="4860000"/>
          </a:xfrm>
          <a:prstGeom prst="rect">
            <a:avLst/>
          </a:prstGeom>
        </p:spPr>
        <p:txBody>
          <a:bodyPr vert="horz" lIns="91440" tIns="45720" rIns="91440" bIns="45720" rtlCol="0">
            <a:noAutofit/>
          </a:bodyPr>
          <a:lstStyle/>
          <a:p>
            <a:pPr lvl="0"/>
            <a:r>
              <a:rPr lang="fr-FR"/>
              <a:t>Modifier les styles du texte du masque</a:t>
            </a:r>
          </a:p>
          <a:p>
            <a:pPr lvl="1"/>
            <a:r>
              <a:rPr lang="fr-FR"/>
              <a:t>Deuxième niveau</a:t>
            </a:r>
          </a:p>
          <a:p>
            <a:pPr lvl="2"/>
            <a:r>
              <a:rPr lang="fr-FR"/>
              <a:t>Troisième niveau</a:t>
            </a:r>
          </a:p>
          <a:p>
            <a:pPr lvl="3"/>
            <a:r>
              <a:rPr lang="fr-FR"/>
              <a:t>Quatrième niveau</a:t>
            </a:r>
          </a:p>
        </p:txBody>
      </p:sp>
      <p:sp>
        <p:nvSpPr>
          <p:cNvPr id="9" name="Espace réservé de la date 3">
            <a:extLst>
              <a:ext uri="{FF2B5EF4-FFF2-40B4-BE49-F238E27FC236}">
                <a16:creationId xmlns:a16="http://schemas.microsoft.com/office/drawing/2014/main" id="{4A65FE1E-2200-449D-88E8-D8D4A09B802F}"/>
              </a:ext>
            </a:extLst>
          </p:cNvPr>
          <p:cNvSpPr>
            <a:spLocks noGrp="1"/>
          </p:cNvSpPr>
          <p:nvPr>
            <p:ph type="dt" sz="half" idx="2"/>
          </p:nvPr>
        </p:nvSpPr>
        <p:spPr>
          <a:xfrm>
            <a:off x="4571695" y="6449983"/>
            <a:ext cx="1440000" cy="252000"/>
          </a:xfrm>
          <a:prstGeom prst="rect">
            <a:avLst/>
          </a:prstGeom>
        </p:spPr>
        <p:txBody>
          <a:bodyPr vert="horz" lIns="91440" tIns="45720" rIns="91440" bIns="45720" rtlCol="0" anchor="ctr">
            <a:noAutofit/>
          </a:bodyPr>
          <a:lstStyle>
            <a:lvl1pPr algn="l">
              <a:defRPr sz="900">
                <a:solidFill>
                  <a:schemeClr val="tx1"/>
                </a:solidFill>
              </a:defRPr>
            </a:lvl1pPr>
          </a:lstStyle>
          <a:p>
            <a:fld id="{2C0B4DC7-93E0-497D-A19B-4147B71C77F4}" type="datetime1">
              <a:rPr lang="fr-FR" smtClean="0"/>
              <a:pPr/>
              <a:t>25/03/2024</a:t>
            </a:fld>
            <a:endParaRPr lang="fr-FR"/>
          </a:p>
        </p:txBody>
      </p:sp>
      <p:sp>
        <p:nvSpPr>
          <p:cNvPr id="10" name="Espace réservé du pied de page 4">
            <a:extLst>
              <a:ext uri="{FF2B5EF4-FFF2-40B4-BE49-F238E27FC236}">
                <a16:creationId xmlns:a16="http://schemas.microsoft.com/office/drawing/2014/main" id="{3BAFF6D6-D321-4A5A-B742-C1924762B0BD}"/>
              </a:ext>
            </a:extLst>
          </p:cNvPr>
          <p:cNvSpPr>
            <a:spLocks noGrp="1"/>
          </p:cNvSpPr>
          <p:nvPr>
            <p:ph type="ftr" sz="quarter" idx="3"/>
          </p:nvPr>
        </p:nvSpPr>
        <p:spPr>
          <a:xfrm>
            <a:off x="856680" y="6449983"/>
            <a:ext cx="3600000" cy="252000"/>
          </a:xfrm>
          <a:prstGeom prst="rect">
            <a:avLst/>
          </a:prstGeom>
        </p:spPr>
        <p:txBody>
          <a:bodyPr vert="horz" lIns="91440" tIns="45720" rIns="91440" bIns="45720" rtlCol="0" anchor="ctr">
            <a:noAutofit/>
          </a:bodyPr>
          <a:lstStyle>
            <a:lvl1pPr algn="l">
              <a:defRPr sz="900" cap="none" baseline="0">
                <a:solidFill>
                  <a:schemeClr val="tx1"/>
                </a:solidFill>
              </a:defRPr>
            </a:lvl1pPr>
          </a:lstStyle>
          <a:p>
            <a:r>
              <a:rPr lang="fr-FR"/>
              <a:t>Date - Pied de page de votre présentation</a:t>
            </a:r>
          </a:p>
        </p:txBody>
      </p:sp>
      <p:sp>
        <p:nvSpPr>
          <p:cNvPr id="11" name="Espace réservé du numéro de diapositive 5">
            <a:extLst>
              <a:ext uri="{FF2B5EF4-FFF2-40B4-BE49-F238E27FC236}">
                <a16:creationId xmlns:a16="http://schemas.microsoft.com/office/drawing/2014/main" id="{21051C9B-F9F2-4B86-849F-4391216C8252}"/>
              </a:ext>
            </a:extLst>
          </p:cNvPr>
          <p:cNvSpPr>
            <a:spLocks noGrp="1"/>
          </p:cNvSpPr>
          <p:nvPr>
            <p:ph type="sldNum" sz="quarter" idx="4"/>
          </p:nvPr>
        </p:nvSpPr>
        <p:spPr>
          <a:xfrm>
            <a:off x="219008" y="6449983"/>
            <a:ext cx="576000" cy="252000"/>
          </a:xfrm>
          <a:prstGeom prst="rect">
            <a:avLst/>
          </a:prstGeom>
        </p:spPr>
        <p:txBody>
          <a:bodyPr vert="horz" lIns="91440" tIns="45720" rIns="91440" bIns="45720" rtlCol="0" anchor="ctr">
            <a:noAutofit/>
          </a:bodyPr>
          <a:lstStyle>
            <a:lvl1pPr algn="r">
              <a:defRPr sz="900" b="1">
                <a:solidFill>
                  <a:schemeClr val="tx1"/>
                </a:solidFill>
              </a:defRPr>
            </a:lvl1pPr>
          </a:lstStyle>
          <a:p>
            <a:fld id="{975A587B-5814-4D9B-9598-FE9CB954CB01}" type="slidenum">
              <a:rPr lang="fr-FR" smtClean="0"/>
              <a:pPr/>
              <a:t>‹#›</a:t>
            </a:fld>
            <a:endParaRPr lang="fr-FR"/>
          </a:p>
        </p:txBody>
      </p:sp>
    </p:spTree>
    <p:extLst>
      <p:ext uri="{BB962C8B-B14F-4D97-AF65-F5344CB8AC3E}">
        <p14:creationId xmlns:p14="http://schemas.microsoft.com/office/powerpoint/2010/main" val="35070141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66" r:id="rId6"/>
    <p:sldLayoutId id="2147483680" r:id="rId7"/>
    <p:sldLayoutId id="2147483668" r:id="rId8"/>
    <p:sldLayoutId id="2147483669" r:id="rId9"/>
    <p:sldLayoutId id="2147483670" r:id="rId10"/>
    <p:sldLayoutId id="2147483671" r:id="rId11"/>
    <p:sldLayoutId id="2147483672" r:id="rId12"/>
    <p:sldLayoutId id="2147483681" r:id="rId13"/>
    <p:sldLayoutId id="2147483682" r:id="rId14"/>
    <p:sldLayoutId id="2147483728" r:id="rId15"/>
  </p:sldLayoutIdLst>
  <p:hf hdr="0" dt="0"/>
  <p:txStyles>
    <p:title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p:titleStyle>
    <p:body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B1118175-1072-407B-A6EC-436CFF5BD944}"/>
              </a:ext>
            </a:extLst>
          </p:cNvPr>
          <p:cNvPicPr>
            <a:picLocks noChangeAspect="1"/>
          </p:cNvPicPr>
          <p:nvPr userDrawn="1"/>
        </p:nvPicPr>
        <p:blipFill>
          <a:blip r:embed="rId16" cstate="print">
            <a:extLst>
              <a:ext uri="{28A0092B-C50C-407E-A947-70E740481C1C}">
                <a14:useLocalDpi xmlns:a14="http://schemas.microsoft.com/office/drawing/2010/main"/>
              </a:ext>
            </a:extLst>
          </a:blip>
          <a:stretch>
            <a:fillRect/>
          </a:stretch>
        </p:blipFill>
        <p:spPr>
          <a:xfrm>
            <a:off x="10295939" y="150003"/>
            <a:ext cx="1474442" cy="1165838"/>
          </a:xfrm>
          <a:prstGeom prst="rect">
            <a:avLst/>
          </a:prstGeom>
          <a:ln>
            <a:noFill/>
          </a:ln>
        </p:spPr>
      </p:pic>
      <p:cxnSp>
        <p:nvCxnSpPr>
          <p:cNvPr id="12" name="Connecteur droit 11">
            <a:extLst>
              <a:ext uri="{FF2B5EF4-FFF2-40B4-BE49-F238E27FC236}">
                <a16:creationId xmlns:a16="http://schemas.microsoft.com/office/drawing/2014/main" id="{782D8575-B917-4E3D-B2EB-ADC2EF0D7594}"/>
              </a:ext>
            </a:extLst>
          </p:cNvPr>
          <p:cNvCxnSpPr>
            <a:cxnSpLocks/>
          </p:cNvCxnSpPr>
          <p:nvPr userDrawn="1"/>
        </p:nvCxnSpPr>
        <p:spPr>
          <a:xfrm>
            <a:off x="825578" y="6524419"/>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2" name="Espace réservé du titre 1">
            <a:extLst>
              <a:ext uri="{FF2B5EF4-FFF2-40B4-BE49-F238E27FC236}">
                <a16:creationId xmlns:a16="http://schemas.microsoft.com/office/drawing/2014/main" id="{BF798E53-107F-468D-A86A-B9E27C8FBA8B}"/>
              </a:ext>
            </a:extLst>
          </p:cNvPr>
          <p:cNvSpPr>
            <a:spLocks noGrp="1"/>
          </p:cNvSpPr>
          <p:nvPr>
            <p:ph type="title"/>
          </p:nvPr>
        </p:nvSpPr>
        <p:spPr>
          <a:xfrm>
            <a:off x="469879" y="242844"/>
            <a:ext cx="9720000" cy="1008000"/>
          </a:xfrm>
          <a:prstGeom prst="rect">
            <a:avLst/>
          </a:prstGeom>
        </p:spPr>
        <p:txBody>
          <a:bodyPr vert="horz" lIns="91440" tIns="45720" rIns="91440" bIns="45720" rtlCol="0" anchor="t">
            <a:noAutofit/>
          </a:bodyPr>
          <a:lstStyle/>
          <a:p>
            <a:r>
              <a:rPr lang="fr-FR"/>
              <a:t>Modifiez le style du titre</a:t>
            </a:r>
          </a:p>
        </p:txBody>
      </p:sp>
      <p:sp>
        <p:nvSpPr>
          <p:cNvPr id="3" name="Espace réservé du texte 2">
            <a:extLst>
              <a:ext uri="{FF2B5EF4-FFF2-40B4-BE49-F238E27FC236}">
                <a16:creationId xmlns:a16="http://schemas.microsoft.com/office/drawing/2014/main" id="{33116353-A2DB-400D-836D-10B770C82C62}"/>
              </a:ext>
            </a:extLst>
          </p:cNvPr>
          <p:cNvSpPr>
            <a:spLocks noGrp="1"/>
          </p:cNvSpPr>
          <p:nvPr>
            <p:ph type="body" idx="1"/>
          </p:nvPr>
        </p:nvSpPr>
        <p:spPr>
          <a:xfrm>
            <a:off x="469879" y="1372351"/>
            <a:ext cx="11268000" cy="4860000"/>
          </a:xfrm>
          <a:prstGeom prst="rect">
            <a:avLst/>
          </a:prstGeom>
        </p:spPr>
        <p:txBody>
          <a:bodyPr vert="horz" lIns="91440" tIns="45720" rIns="91440" bIns="45720" rtlCol="0">
            <a:noAutofit/>
          </a:bodyPr>
          <a:lstStyle/>
          <a:p>
            <a:pPr lvl="0"/>
            <a:r>
              <a:rPr lang="fr-FR"/>
              <a:t>Modifier les styles du texte du masque</a:t>
            </a:r>
          </a:p>
          <a:p>
            <a:pPr lvl="1"/>
            <a:r>
              <a:rPr lang="fr-FR"/>
              <a:t>Deuxième niveau</a:t>
            </a:r>
          </a:p>
          <a:p>
            <a:pPr lvl="2"/>
            <a:r>
              <a:rPr lang="fr-FR"/>
              <a:t>Troisième niveau</a:t>
            </a:r>
          </a:p>
          <a:p>
            <a:pPr lvl="3"/>
            <a:r>
              <a:rPr lang="fr-FR"/>
              <a:t>Quatrième niveau</a:t>
            </a:r>
          </a:p>
        </p:txBody>
      </p:sp>
      <p:sp>
        <p:nvSpPr>
          <p:cNvPr id="9" name="Espace réservé de la date 3">
            <a:extLst>
              <a:ext uri="{FF2B5EF4-FFF2-40B4-BE49-F238E27FC236}">
                <a16:creationId xmlns:a16="http://schemas.microsoft.com/office/drawing/2014/main" id="{4A65FE1E-2200-449D-88E8-D8D4A09B802F}"/>
              </a:ext>
            </a:extLst>
          </p:cNvPr>
          <p:cNvSpPr>
            <a:spLocks noGrp="1"/>
          </p:cNvSpPr>
          <p:nvPr>
            <p:ph type="dt" sz="half" idx="2"/>
          </p:nvPr>
        </p:nvSpPr>
        <p:spPr>
          <a:xfrm>
            <a:off x="4571695" y="6449983"/>
            <a:ext cx="1440000" cy="252000"/>
          </a:xfrm>
          <a:prstGeom prst="rect">
            <a:avLst/>
          </a:prstGeom>
        </p:spPr>
        <p:txBody>
          <a:bodyPr vert="horz" lIns="91440" tIns="45720" rIns="91440" bIns="45720" rtlCol="0" anchor="ctr">
            <a:noAutofit/>
          </a:bodyPr>
          <a:lstStyle>
            <a:lvl1pPr algn="l">
              <a:defRPr sz="900">
                <a:solidFill>
                  <a:schemeClr val="tx1"/>
                </a:solidFill>
              </a:defRPr>
            </a:lvl1pPr>
          </a:lstStyle>
          <a:p>
            <a:fld id="{2C0B4DC7-93E0-497D-A19B-4147B71C77F4}" type="datetime1">
              <a:rPr lang="fr-FR" smtClean="0"/>
              <a:pPr/>
              <a:t>25/03/2024</a:t>
            </a:fld>
            <a:endParaRPr lang="fr-FR"/>
          </a:p>
        </p:txBody>
      </p:sp>
      <p:sp>
        <p:nvSpPr>
          <p:cNvPr id="10" name="Espace réservé du pied de page 4">
            <a:extLst>
              <a:ext uri="{FF2B5EF4-FFF2-40B4-BE49-F238E27FC236}">
                <a16:creationId xmlns:a16="http://schemas.microsoft.com/office/drawing/2014/main" id="{3BAFF6D6-D321-4A5A-B742-C1924762B0BD}"/>
              </a:ext>
            </a:extLst>
          </p:cNvPr>
          <p:cNvSpPr>
            <a:spLocks noGrp="1"/>
          </p:cNvSpPr>
          <p:nvPr>
            <p:ph type="ftr" sz="quarter" idx="3"/>
          </p:nvPr>
        </p:nvSpPr>
        <p:spPr>
          <a:xfrm>
            <a:off x="856680" y="6449983"/>
            <a:ext cx="3600000" cy="252000"/>
          </a:xfrm>
          <a:prstGeom prst="rect">
            <a:avLst/>
          </a:prstGeom>
        </p:spPr>
        <p:txBody>
          <a:bodyPr vert="horz" lIns="91440" tIns="45720" rIns="91440" bIns="45720" rtlCol="0" anchor="ctr">
            <a:noAutofit/>
          </a:bodyPr>
          <a:lstStyle>
            <a:lvl1pPr algn="l">
              <a:defRPr sz="900" cap="none" baseline="0">
                <a:solidFill>
                  <a:schemeClr val="tx1"/>
                </a:solidFill>
              </a:defRPr>
            </a:lvl1pPr>
          </a:lstStyle>
          <a:p>
            <a:r>
              <a:rPr lang="fr-FR"/>
              <a:t>Date - Pied de page de votre présentation</a:t>
            </a:r>
          </a:p>
        </p:txBody>
      </p:sp>
      <p:sp>
        <p:nvSpPr>
          <p:cNvPr id="11" name="Espace réservé du numéro de diapositive 5">
            <a:extLst>
              <a:ext uri="{FF2B5EF4-FFF2-40B4-BE49-F238E27FC236}">
                <a16:creationId xmlns:a16="http://schemas.microsoft.com/office/drawing/2014/main" id="{21051C9B-F9F2-4B86-849F-4391216C8252}"/>
              </a:ext>
            </a:extLst>
          </p:cNvPr>
          <p:cNvSpPr>
            <a:spLocks noGrp="1"/>
          </p:cNvSpPr>
          <p:nvPr>
            <p:ph type="sldNum" sz="quarter" idx="4"/>
          </p:nvPr>
        </p:nvSpPr>
        <p:spPr>
          <a:xfrm>
            <a:off x="219008" y="6449983"/>
            <a:ext cx="576000" cy="252000"/>
          </a:xfrm>
          <a:prstGeom prst="rect">
            <a:avLst/>
          </a:prstGeom>
        </p:spPr>
        <p:txBody>
          <a:bodyPr vert="horz" lIns="91440" tIns="45720" rIns="91440" bIns="45720" rtlCol="0" anchor="ctr">
            <a:noAutofit/>
          </a:bodyPr>
          <a:lstStyle>
            <a:lvl1pPr algn="r">
              <a:defRPr sz="900" b="1">
                <a:solidFill>
                  <a:schemeClr val="tx1"/>
                </a:solidFill>
              </a:defRPr>
            </a:lvl1pPr>
          </a:lstStyle>
          <a:p>
            <a:fld id="{975A587B-5814-4D9B-9598-FE9CB954CB01}" type="slidenum">
              <a:rPr lang="fr-FR" smtClean="0"/>
              <a:pPr/>
              <a:t>‹#›</a:t>
            </a:fld>
            <a:endParaRPr lang="fr-FR"/>
          </a:p>
        </p:txBody>
      </p:sp>
    </p:spTree>
    <p:extLst>
      <p:ext uri="{BB962C8B-B14F-4D97-AF65-F5344CB8AC3E}">
        <p14:creationId xmlns:p14="http://schemas.microsoft.com/office/powerpoint/2010/main" val="1797941728"/>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 id="2147483696" r:id="rId13"/>
    <p:sldLayoutId id="2147483697" r:id="rId14"/>
  </p:sldLayoutIdLst>
  <p:hf hdr="0" dt="0"/>
  <p:txStyles>
    <p:title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p:titleStyle>
    <p:body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B1118175-1072-407B-A6EC-436CFF5BD944}"/>
              </a:ext>
            </a:extLst>
          </p:cNvPr>
          <p:cNvPicPr>
            <a:picLocks noChangeAspect="1"/>
          </p:cNvPicPr>
          <p:nvPr userDrawn="1"/>
        </p:nvPicPr>
        <p:blipFill>
          <a:blip r:embed="rId16" cstate="print">
            <a:extLst>
              <a:ext uri="{28A0092B-C50C-407E-A947-70E740481C1C}">
                <a14:useLocalDpi xmlns:a14="http://schemas.microsoft.com/office/drawing/2010/main"/>
              </a:ext>
            </a:extLst>
          </a:blip>
          <a:stretch>
            <a:fillRect/>
          </a:stretch>
        </p:blipFill>
        <p:spPr>
          <a:xfrm>
            <a:off x="10295939" y="150003"/>
            <a:ext cx="1474442" cy="1165838"/>
          </a:xfrm>
          <a:prstGeom prst="rect">
            <a:avLst/>
          </a:prstGeom>
          <a:ln>
            <a:noFill/>
          </a:ln>
        </p:spPr>
      </p:pic>
      <p:cxnSp>
        <p:nvCxnSpPr>
          <p:cNvPr id="12" name="Connecteur droit 11">
            <a:extLst>
              <a:ext uri="{FF2B5EF4-FFF2-40B4-BE49-F238E27FC236}">
                <a16:creationId xmlns:a16="http://schemas.microsoft.com/office/drawing/2014/main" id="{782D8575-B917-4E3D-B2EB-ADC2EF0D7594}"/>
              </a:ext>
            </a:extLst>
          </p:cNvPr>
          <p:cNvCxnSpPr>
            <a:cxnSpLocks/>
          </p:cNvCxnSpPr>
          <p:nvPr userDrawn="1"/>
        </p:nvCxnSpPr>
        <p:spPr>
          <a:xfrm>
            <a:off x="825578" y="6524419"/>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2" name="Espace réservé du titre 1">
            <a:extLst>
              <a:ext uri="{FF2B5EF4-FFF2-40B4-BE49-F238E27FC236}">
                <a16:creationId xmlns:a16="http://schemas.microsoft.com/office/drawing/2014/main" id="{BF798E53-107F-468D-A86A-B9E27C8FBA8B}"/>
              </a:ext>
            </a:extLst>
          </p:cNvPr>
          <p:cNvSpPr>
            <a:spLocks noGrp="1"/>
          </p:cNvSpPr>
          <p:nvPr>
            <p:ph type="title"/>
          </p:nvPr>
        </p:nvSpPr>
        <p:spPr>
          <a:xfrm>
            <a:off x="469879" y="242844"/>
            <a:ext cx="9720000" cy="1008000"/>
          </a:xfrm>
          <a:prstGeom prst="rect">
            <a:avLst/>
          </a:prstGeom>
        </p:spPr>
        <p:txBody>
          <a:bodyPr vert="horz" lIns="91440" tIns="45720" rIns="91440" bIns="45720" rtlCol="0" anchor="t">
            <a:noAutofit/>
          </a:bodyPr>
          <a:lstStyle/>
          <a:p>
            <a:r>
              <a:rPr lang="fr-FR"/>
              <a:t>Modifiez le style du titre</a:t>
            </a:r>
          </a:p>
        </p:txBody>
      </p:sp>
      <p:sp>
        <p:nvSpPr>
          <p:cNvPr id="3" name="Espace réservé du texte 2">
            <a:extLst>
              <a:ext uri="{FF2B5EF4-FFF2-40B4-BE49-F238E27FC236}">
                <a16:creationId xmlns:a16="http://schemas.microsoft.com/office/drawing/2014/main" id="{33116353-A2DB-400D-836D-10B770C82C62}"/>
              </a:ext>
            </a:extLst>
          </p:cNvPr>
          <p:cNvSpPr>
            <a:spLocks noGrp="1"/>
          </p:cNvSpPr>
          <p:nvPr>
            <p:ph type="body" idx="1"/>
          </p:nvPr>
        </p:nvSpPr>
        <p:spPr>
          <a:xfrm>
            <a:off x="469879" y="1372351"/>
            <a:ext cx="11268000" cy="4860000"/>
          </a:xfrm>
          <a:prstGeom prst="rect">
            <a:avLst/>
          </a:prstGeom>
        </p:spPr>
        <p:txBody>
          <a:bodyPr vert="horz" lIns="91440" tIns="45720" rIns="91440" bIns="45720" rtlCol="0">
            <a:noAutofit/>
          </a:bodyPr>
          <a:lstStyle/>
          <a:p>
            <a:pPr lvl="0"/>
            <a:r>
              <a:rPr lang="fr-FR"/>
              <a:t>Modifier les styles du texte du masque</a:t>
            </a:r>
          </a:p>
          <a:p>
            <a:pPr lvl="1"/>
            <a:r>
              <a:rPr lang="fr-FR"/>
              <a:t>Deuxième niveau</a:t>
            </a:r>
          </a:p>
          <a:p>
            <a:pPr lvl="2"/>
            <a:r>
              <a:rPr lang="fr-FR"/>
              <a:t>Troisième niveau</a:t>
            </a:r>
          </a:p>
          <a:p>
            <a:pPr lvl="3"/>
            <a:r>
              <a:rPr lang="fr-FR"/>
              <a:t>Quatrième niveau</a:t>
            </a:r>
          </a:p>
        </p:txBody>
      </p:sp>
      <p:sp>
        <p:nvSpPr>
          <p:cNvPr id="9" name="Espace réservé de la date 3">
            <a:extLst>
              <a:ext uri="{FF2B5EF4-FFF2-40B4-BE49-F238E27FC236}">
                <a16:creationId xmlns:a16="http://schemas.microsoft.com/office/drawing/2014/main" id="{4A65FE1E-2200-449D-88E8-D8D4A09B802F}"/>
              </a:ext>
            </a:extLst>
          </p:cNvPr>
          <p:cNvSpPr>
            <a:spLocks noGrp="1"/>
          </p:cNvSpPr>
          <p:nvPr>
            <p:ph type="dt" sz="half" idx="2"/>
          </p:nvPr>
        </p:nvSpPr>
        <p:spPr>
          <a:xfrm>
            <a:off x="4571695" y="6449983"/>
            <a:ext cx="1440000" cy="252000"/>
          </a:xfrm>
          <a:prstGeom prst="rect">
            <a:avLst/>
          </a:prstGeom>
        </p:spPr>
        <p:txBody>
          <a:bodyPr vert="horz" lIns="91440" tIns="45720" rIns="91440" bIns="45720" rtlCol="0" anchor="ctr">
            <a:noAutofit/>
          </a:bodyPr>
          <a:lstStyle>
            <a:lvl1pPr algn="l">
              <a:defRPr sz="900">
                <a:solidFill>
                  <a:schemeClr val="tx1"/>
                </a:solidFill>
              </a:defRPr>
            </a:lvl1pPr>
          </a:lstStyle>
          <a:p>
            <a:fld id="{2C0B4DC7-93E0-497D-A19B-4147B71C77F4}" type="datetime1">
              <a:rPr lang="fr-FR" smtClean="0"/>
              <a:pPr/>
              <a:t>25/03/2024</a:t>
            </a:fld>
            <a:endParaRPr lang="fr-FR"/>
          </a:p>
        </p:txBody>
      </p:sp>
      <p:sp>
        <p:nvSpPr>
          <p:cNvPr id="10" name="Espace réservé du pied de page 4">
            <a:extLst>
              <a:ext uri="{FF2B5EF4-FFF2-40B4-BE49-F238E27FC236}">
                <a16:creationId xmlns:a16="http://schemas.microsoft.com/office/drawing/2014/main" id="{3BAFF6D6-D321-4A5A-B742-C1924762B0BD}"/>
              </a:ext>
            </a:extLst>
          </p:cNvPr>
          <p:cNvSpPr>
            <a:spLocks noGrp="1"/>
          </p:cNvSpPr>
          <p:nvPr>
            <p:ph type="ftr" sz="quarter" idx="3"/>
          </p:nvPr>
        </p:nvSpPr>
        <p:spPr>
          <a:xfrm>
            <a:off x="856680" y="6449983"/>
            <a:ext cx="3600000" cy="252000"/>
          </a:xfrm>
          <a:prstGeom prst="rect">
            <a:avLst/>
          </a:prstGeom>
        </p:spPr>
        <p:txBody>
          <a:bodyPr vert="horz" lIns="91440" tIns="45720" rIns="91440" bIns="45720" rtlCol="0" anchor="ctr">
            <a:noAutofit/>
          </a:bodyPr>
          <a:lstStyle>
            <a:lvl1pPr algn="l">
              <a:defRPr sz="900" cap="none" baseline="0">
                <a:solidFill>
                  <a:schemeClr val="tx1"/>
                </a:solidFill>
              </a:defRPr>
            </a:lvl1pPr>
          </a:lstStyle>
          <a:p>
            <a:r>
              <a:rPr lang="fr-FR"/>
              <a:t>Date - Pied de page de votre présentation</a:t>
            </a:r>
          </a:p>
        </p:txBody>
      </p:sp>
      <p:sp>
        <p:nvSpPr>
          <p:cNvPr id="11" name="Espace réservé du numéro de diapositive 5">
            <a:extLst>
              <a:ext uri="{FF2B5EF4-FFF2-40B4-BE49-F238E27FC236}">
                <a16:creationId xmlns:a16="http://schemas.microsoft.com/office/drawing/2014/main" id="{21051C9B-F9F2-4B86-849F-4391216C8252}"/>
              </a:ext>
            </a:extLst>
          </p:cNvPr>
          <p:cNvSpPr>
            <a:spLocks noGrp="1"/>
          </p:cNvSpPr>
          <p:nvPr>
            <p:ph type="sldNum" sz="quarter" idx="4"/>
          </p:nvPr>
        </p:nvSpPr>
        <p:spPr>
          <a:xfrm>
            <a:off x="219008" y="6449983"/>
            <a:ext cx="576000" cy="252000"/>
          </a:xfrm>
          <a:prstGeom prst="rect">
            <a:avLst/>
          </a:prstGeom>
        </p:spPr>
        <p:txBody>
          <a:bodyPr vert="horz" lIns="91440" tIns="45720" rIns="91440" bIns="45720" rtlCol="0" anchor="ctr">
            <a:noAutofit/>
          </a:bodyPr>
          <a:lstStyle>
            <a:lvl1pPr algn="r">
              <a:defRPr sz="900" b="1">
                <a:solidFill>
                  <a:schemeClr val="tx1"/>
                </a:solidFill>
              </a:defRPr>
            </a:lvl1pPr>
          </a:lstStyle>
          <a:p>
            <a:fld id="{975A587B-5814-4D9B-9598-FE9CB954CB01}" type="slidenum">
              <a:rPr lang="fr-FR" smtClean="0"/>
              <a:pPr/>
              <a:t>‹#›</a:t>
            </a:fld>
            <a:endParaRPr lang="fr-FR"/>
          </a:p>
        </p:txBody>
      </p:sp>
    </p:spTree>
    <p:extLst>
      <p:ext uri="{BB962C8B-B14F-4D97-AF65-F5344CB8AC3E}">
        <p14:creationId xmlns:p14="http://schemas.microsoft.com/office/powerpoint/2010/main" val="84008064"/>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Lst>
  <p:hf hdr="0" dt="0"/>
  <p:txStyles>
    <p:title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p:titleStyle>
    <p:body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B1118175-1072-407B-A6EC-436CFF5BD944}"/>
              </a:ext>
            </a:extLst>
          </p:cNvPr>
          <p:cNvPicPr>
            <a:picLocks noChangeAspect="1"/>
          </p:cNvPicPr>
          <p:nvPr userDrawn="1"/>
        </p:nvPicPr>
        <p:blipFill>
          <a:blip r:embed="rId16" cstate="print">
            <a:extLst>
              <a:ext uri="{28A0092B-C50C-407E-A947-70E740481C1C}">
                <a14:useLocalDpi xmlns:a14="http://schemas.microsoft.com/office/drawing/2010/main"/>
              </a:ext>
            </a:extLst>
          </a:blip>
          <a:stretch>
            <a:fillRect/>
          </a:stretch>
        </p:blipFill>
        <p:spPr>
          <a:xfrm>
            <a:off x="10295939" y="150003"/>
            <a:ext cx="1474442" cy="1165838"/>
          </a:xfrm>
          <a:prstGeom prst="rect">
            <a:avLst/>
          </a:prstGeom>
          <a:ln>
            <a:noFill/>
          </a:ln>
        </p:spPr>
      </p:pic>
      <p:cxnSp>
        <p:nvCxnSpPr>
          <p:cNvPr id="12" name="Connecteur droit 11">
            <a:extLst>
              <a:ext uri="{FF2B5EF4-FFF2-40B4-BE49-F238E27FC236}">
                <a16:creationId xmlns:a16="http://schemas.microsoft.com/office/drawing/2014/main" id="{782D8575-B917-4E3D-B2EB-ADC2EF0D7594}"/>
              </a:ext>
            </a:extLst>
          </p:cNvPr>
          <p:cNvCxnSpPr>
            <a:cxnSpLocks/>
          </p:cNvCxnSpPr>
          <p:nvPr userDrawn="1"/>
        </p:nvCxnSpPr>
        <p:spPr>
          <a:xfrm>
            <a:off x="825578" y="6524419"/>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2" name="Espace réservé du titre 1">
            <a:extLst>
              <a:ext uri="{FF2B5EF4-FFF2-40B4-BE49-F238E27FC236}">
                <a16:creationId xmlns:a16="http://schemas.microsoft.com/office/drawing/2014/main" id="{BF798E53-107F-468D-A86A-B9E27C8FBA8B}"/>
              </a:ext>
            </a:extLst>
          </p:cNvPr>
          <p:cNvSpPr>
            <a:spLocks noGrp="1"/>
          </p:cNvSpPr>
          <p:nvPr>
            <p:ph type="title"/>
          </p:nvPr>
        </p:nvSpPr>
        <p:spPr>
          <a:xfrm>
            <a:off x="469879" y="242844"/>
            <a:ext cx="9720000" cy="1008000"/>
          </a:xfrm>
          <a:prstGeom prst="rect">
            <a:avLst/>
          </a:prstGeom>
        </p:spPr>
        <p:txBody>
          <a:bodyPr vert="horz" lIns="91440" tIns="45720" rIns="91440" bIns="45720" rtlCol="0" anchor="t">
            <a:noAutofit/>
          </a:bodyPr>
          <a:lstStyle/>
          <a:p>
            <a:r>
              <a:rPr lang="fr-FR"/>
              <a:t>Modifiez le style du titre</a:t>
            </a:r>
          </a:p>
        </p:txBody>
      </p:sp>
      <p:sp>
        <p:nvSpPr>
          <p:cNvPr id="3" name="Espace réservé du texte 2">
            <a:extLst>
              <a:ext uri="{FF2B5EF4-FFF2-40B4-BE49-F238E27FC236}">
                <a16:creationId xmlns:a16="http://schemas.microsoft.com/office/drawing/2014/main" id="{33116353-A2DB-400D-836D-10B770C82C62}"/>
              </a:ext>
            </a:extLst>
          </p:cNvPr>
          <p:cNvSpPr>
            <a:spLocks noGrp="1"/>
          </p:cNvSpPr>
          <p:nvPr>
            <p:ph type="body" idx="1"/>
          </p:nvPr>
        </p:nvSpPr>
        <p:spPr>
          <a:xfrm>
            <a:off x="469879" y="1372351"/>
            <a:ext cx="11268000" cy="4860000"/>
          </a:xfrm>
          <a:prstGeom prst="rect">
            <a:avLst/>
          </a:prstGeom>
        </p:spPr>
        <p:txBody>
          <a:bodyPr vert="horz" lIns="91440" tIns="45720" rIns="91440" bIns="45720" rtlCol="0">
            <a:noAutofit/>
          </a:bodyPr>
          <a:lstStyle/>
          <a:p>
            <a:pPr lvl="0"/>
            <a:r>
              <a:rPr lang="fr-FR"/>
              <a:t>Modifier les styles du texte du masque</a:t>
            </a:r>
          </a:p>
          <a:p>
            <a:pPr lvl="1"/>
            <a:r>
              <a:rPr lang="fr-FR"/>
              <a:t>Deuxième niveau</a:t>
            </a:r>
          </a:p>
          <a:p>
            <a:pPr lvl="2"/>
            <a:r>
              <a:rPr lang="fr-FR"/>
              <a:t>Troisième niveau</a:t>
            </a:r>
          </a:p>
          <a:p>
            <a:pPr lvl="3"/>
            <a:r>
              <a:rPr lang="fr-FR"/>
              <a:t>Quatrième niveau</a:t>
            </a:r>
          </a:p>
        </p:txBody>
      </p:sp>
      <p:sp>
        <p:nvSpPr>
          <p:cNvPr id="9" name="Espace réservé de la date 3">
            <a:extLst>
              <a:ext uri="{FF2B5EF4-FFF2-40B4-BE49-F238E27FC236}">
                <a16:creationId xmlns:a16="http://schemas.microsoft.com/office/drawing/2014/main" id="{4A65FE1E-2200-449D-88E8-D8D4A09B802F}"/>
              </a:ext>
            </a:extLst>
          </p:cNvPr>
          <p:cNvSpPr>
            <a:spLocks noGrp="1"/>
          </p:cNvSpPr>
          <p:nvPr>
            <p:ph type="dt" sz="half" idx="2"/>
          </p:nvPr>
        </p:nvSpPr>
        <p:spPr>
          <a:xfrm>
            <a:off x="4571695" y="6449983"/>
            <a:ext cx="1440000" cy="252000"/>
          </a:xfrm>
          <a:prstGeom prst="rect">
            <a:avLst/>
          </a:prstGeom>
        </p:spPr>
        <p:txBody>
          <a:bodyPr vert="horz" lIns="91440" tIns="45720" rIns="91440" bIns="45720" rtlCol="0" anchor="ctr">
            <a:noAutofit/>
          </a:bodyPr>
          <a:lstStyle>
            <a:lvl1pPr algn="l">
              <a:defRPr sz="900">
                <a:solidFill>
                  <a:schemeClr val="tx1"/>
                </a:solidFill>
              </a:defRPr>
            </a:lvl1pPr>
          </a:lstStyle>
          <a:p>
            <a:fld id="{2C0B4DC7-93E0-497D-A19B-4147B71C77F4}" type="datetime1">
              <a:rPr lang="fr-FR" smtClean="0"/>
              <a:pPr/>
              <a:t>25/03/2024</a:t>
            </a:fld>
            <a:endParaRPr lang="fr-FR"/>
          </a:p>
        </p:txBody>
      </p:sp>
      <p:sp>
        <p:nvSpPr>
          <p:cNvPr id="10" name="Espace réservé du pied de page 4">
            <a:extLst>
              <a:ext uri="{FF2B5EF4-FFF2-40B4-BE49-F238E27FC236}">
                <a16:creationId xmlns:a16="http://schemas.microsoft.com/office/drawing/2014/main" id="{3BAFF6D6-D321-4A5A-B742-C1924762B0BD}"/>
              </a:ext>
            </a:extLst>
          </p:cNvPr>
          <p:cNvSpPr>
            <a:spLocks noGrp="1"/>
          </p:cNvSpPr>
          <p:nvPr>
            <p:ph type="ftr" sz="quarter" idx="3"/>
          </p:nvPr>
        </p:nvSpPr>
        <p:spPr>
          <a:xfrm>
            <a:off x="856680" y="6449983"/>
            <a:ext cx="3600000" cy="252000"/>
          </a:xfrm>
          <a:prstGeom prst="rect">
            <a:avLst/>
          </a:prstGeom>
        </p:spPr>
        <p:txBody>
          <a:bodyPr vert="horz" lIns="91440" tIns="45720" rIns="91440" bIns="45720" rtlCol="0" anchor="ctr">
            <a:noAutofit/>
          </a:bodyPr>
          <a:lstStyle>
            <a:lvl1pPr algn="l">
              <a:defRPr sz="900" cap="none" baseline="0">
                <a:solidFill>
                  <a:schemeClr val="tx1"/>
                </a:solidFill>
              </a:defRPr>
            </a:lvl1pPr>
          </a:lstStyle>
          <a:p>
            <a:r>
              <a:rPr lang="fr-FR"/>
              <a:t>Date - Pied de page de votre présentation</a:t>
            </a:r>
          </a:p>
        </p:txBody>
      </p:sp>
      <p:sp>
        <p:nvSpPr>
          <p:cNvPr id="11" name="Espace réservé du numéro de diapositive 5">
            <a:extLst>
              <a:ext uri="{FF2B5EF4-FFF2-40B4-BE49-F238E27FC236}">
                <a16:creationId xmlns:a16="http://schemas.microsoft.com/office/drawing/2014/main" id="{21051C9B-F9F2-4B86-849F-4391216C8252}"/>
              </a:ext>
            </a:extLst>
          </p:cNvPr>
          <p:cNvSpPr>
            <a:spLocks noGrp="1"/>
          </p:cNvSpPr>
          <p:nvPr>
            <p:ph type="sldNum" sz="quarter" idx="4"/>
          </p:nvPr>
        </p:nvSpPr>
        <p:spPr>
          <a:xfrm>
            <a:off x="219008" y="6449983"/>
            <a:ext cx="576000" cy="252000"/>
          </a:xfrm>
          <a:prstGeom prst="rect">
            <a:avLst/>
          </a:prstGeom>
        </p:spPr>
        <p:txBody>
          <a:bodyPr vert="horz" lIns="91440" tIns="45720" rIns="91440" bIns="45720" rtlCol="0" anchor="ctr">
            <a:noAutofit/>
          </a:bodyPr>
          <a:lstStyle>
            <a:lvl1pPr algn="r">
              <a:defRPr sz="900" b="1">
                <a:solidFill>
                  <a:schemeClr val="tx1"/>
                </a:solidFill>
              </a:defRPr>
            </a:lvl1pPr>
          </a:lstStyle>
          <a:p>
            <a:fld id="{975A587B-5814-4D9B-9598-FE9CB954CB01}" type="slidenum">
              <a:rPr lang="fr-FR" smtClean="0"/>
              <a:pPr/>
              <a:t>‹#›</a:t>
            </a:fld>
            <a:endParaRPr lang="fr-FR"/>
          </a:p>
        </p:txBody>
      </p:sp>
    </p:spTree>
    <p:extLst>
      <p:ext uri="{BB962C8B-B14F-4D97-AF65-F5344CB8AC3E}">
        <p14:creationId xmlns:p14="http://schemas.microsoft.com/office/powerpoint/2010/main" val="3005561695"/>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Lst>
  <p:hf hdr="0" dt="0"/>
  <p:txStyles>
    <p:title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p:titleStyle>
    <p:body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4.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D3CF3197-343E-4301-BBB0-E4AF82B287C0}"/>
              </a:ext>
            </a:extLst>
          </p:cNvPr>
          <p:cNvSpPr>
            <a:spLocks noGrp="1"/>
          </p:cNvSpPr>
          <p:nvPr>
            <p:ph type="subTitle" idx="1"/>
          </p:nvPr>
        </p:nvSpPr>
        <p:spPr>
          <a:xfrm>
            <a:off x="448721" y="4520416"/>
            <a:ext cx="8640000" cy="468000"/>
          </a:xfrm>
        </p:spPr>
        <p:txBody>
          <a:bodyPr/>
          <a:lstStyle/>
          <a:p>
            <a:r>
              <a:rPr lang="en-US" sz="2400" b="0" i="0" u="none" strike="noStrike">
                <a:solidFill>
                  <a:srgbClr val="009CEA"/>
                </a:solidFill>
                <a:effectLst/>
                <a:latin typeface="Arial" panose="020B0604020202020204" pitchFamily="34" charset="0"/>
              </a:rPr>
              <a:t>2013 Fire on </a:t>
            </a:r>
            <a:r>
              <a:rPr lang="en-US" sz="2400">
                <a:solidFill>
                  <a:srgbClr val="009CEA"/>
                </a:solidFill>
                <a:latin typeface="Arial" panose="020B0604020202020204" pitchFamily="34" charset="0"/>
              </a:rPr>
              <a:t>Windmill at </a:t>
            </a:r>
            <a:r>
              <a:rPr lang="en-US" sz="2800" b="0" i="0" u="none" strike="noStrike" err="1">
                <a:solidFill>
                  <a:srgbClr val="009CEA"/>
                </a:solidFill>
                <a:effectLst/>
                <a:latin typeface="Arial" panose="020B0604020202020204" pitchFamily="34" charset="0"/>
              </a:rPr>
              <a:t>Ooltgensplaat</a:t>
            </a:r>
            <a:endParaRPr lang="fr-FR"/>
          </a:p>
        </p:txBody>
      </p:sp>
      <p:sp>
        <p:nvSpPr>
          <p:cNvPr id="6" name="Espace réservé du texte 5">
            <a:extLst>
              <a:ext uri="{FF2B5EF4-FFF2-40B4-BE49-F238E27FC236}">
                <a16:creationId xmlns:a16="http://schemas.microsoft.com/office/drawing/2014/main" id="{8D15C6A2-7768-4617-BFF0-DD4863D1FA7F}"/>
              </a:ext>
            </a:extLst>
          </p:cNvPr>
          <p:cNvSpPr>
            <a:spLocks noGrp="1"/>
          </p:cNvSpPr>
          <p:nvPr>
            <p:ph type="body" sz="quarter" idx="14"/>
          </p:nvPr>
        </p:nvSpPr>
        <p:spPr>
          <a:xfrm>
            <a:off x="448721" y="4964189"/>
            <a:ext cx="8640000" cy="720000"/>
          </a:xfrm>
        </p:spPr>
        <p:txBody>
          <a:bodyPr/>
          <a:lstStyle/>
          <a:p>
            <a:r>
              <a:rPr lang="fr-FR" sz="1600" err="1"/>
              <a:t>Netherlands</a:t>
            </a:r>
            <a:r>
              <a:rPr lang="fr-FR" sz="1600"/>
              <a:t> – 2 </a:t>
            </a:r>
            <a:r>
              <a:rPr lang="fr-FR" sz="1600" err="1"/>
              <a:t>fatalities</a:t>
            </a:r>
            <a:endParaRPr lang="fr-FR" sz="1600"/>
          </a:p>
        </p:txBody>
      </p:sp>
      <p:pic>
        <p:nvPicPr>
          <p:cNvPr id="5" name="Image 4" descr="Une image contenant Graphique, Police, graphisme, logo&#10;&#10;Description générée automatiquement">
            <a:extLst>
              <a:ext uri="{FF2B5EF4-FFF2-40B4-BE49-F238E27FC236}">
                <a16:creationId xmlns:a16="http://schemas.microsoft.com/office/drawing/2014/main" id="{BFF7BABD-66DE-B640-433B-68FEEBBE5A8C}"/>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300064" y="5440410"/>
            <a:ext cx="1256210" cy="1245610"/>
          </a:xfrm>
          <a:prstGeom prst="rect">
            <a:avLst/>
          </a:prstGeom>
        </p:spPr>
      </p:pic>
      <p:sp>
        <p:nvSpPr>
          <p:cNvPr id="9" name="Titre 4">
            <a:extLst>
              <a:ext uri="{FF2B5EF4-FFF2-40B4-BE49-F238E27FC236}">
                <a16:creationId xmlns:a16="http://schemas.microsoft.com/office/drawing/2014/main" id="{A9DB19DD-12B3-F5E8-C6D6-AFFBB17225B9}"/>
              </a:ext>
            </a:extLst>
          </p:cNvPr>
          <p:cNvSpPr>
            <a:spLocks noGrp="1"/>
          </p:cNvSpPr>
          <p:nvPr>
            <p:ph type="ctrTitle"/>
          </p:nvPr>
        </p:nvSpPr>
        <p:spPr>
          <a:xfrm>
            <a:off x="448721" y="3179776"/>
            <a:ext cx="5268686" cy="860026"/>
          </a:xfrm>
        </p:spPr>
        <p:txBody>
          <a:bodyPr/>
          <a:lstStyle/>
          <a:p>
            <a:r>
              <a:rPr lang="en-US" sz="2400"/>
              <a:t>World Day for Safety</a:t>
            </a:r>
            <a:br>
              <a:rPr lang="en-US" sz="2400"/>
            </a:br>
            <a:r>
              <a:rPr lang="en-US" sz="2400"/>
              <a:t>April 22, 2024</a:t>
            </a:r>
          </a:p>
        </p:txBody>
      </p:sp>
      <p:pic>
        <p:nvPicPr>
          <p:cNvPr id="10" name="Picture 6">
            <a:extLst>
              <a:ext uri="{FF2B5EF4-FFF2-40B4-BE49-F238E27FC236}">
                <a16:creationId xmlns:a16="http://schemas.microsoft.com/office/drawing/2014/main" id="{CFCAB3B2-812E-7374-E0F4-0DFD60410EBB}"/>
              </a:ext>
            </a:extLst>
          </p:cNvPr>
          <p:cNvPicPr>
            <a:picLocks noChangeAspect="1"/>
          </p:cNvPicPr>
          <p:nvPr/>
        </p:nvPicPr>
        <p:blipFill>
          <a:blip r:embed="rId4"/>
          <a:stretch>
            <a:fillRect/>
          </a:stretch>
        </p:blipFill>
        <p:spPr>
          <a:xfrm>
            <a:off x="520617" y="5385888"/>
            <a:ext cx="1476625" cy="806436"/>
          </a:xfrm>
          <a:prstGeom prst="rect">
            <a:avLst/>
          </a:prstGeom>
        </p:spPr>
      </p:pic>
    </p:spTree>
    <p:extLst>
      <p:ext uri="{BB962C8B-B14F-4D97-AF65-F5344CB8AC3E}">
        <p14:creationId xmlns:p14="http://schemas.microsoft.com/office/powerpoint/2010/main" val="349556309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E5904665-661E-F003-62C3-24FB1612D222}"/>
              </a:ext>
            </a:extLst>
          </p:cNvPr>
          <p:cNvSpPr>
            <a:spLocks noGrp="1"/>
          </p:cNvSpPr>
          <p:nvPr>
            <p:ph type="title"/>
          </p:nvPr>
        </p:nvSpPr>
        <p:spPr/>
        <p:txBody>
          <a:bodyPr vert="horz" lIns="91440" tIns="45720" rIns="91440" bIns="45720" rtlCol="0" anchor="t">
            <a:noAutofit/>
          </a:bodyPr>
          <a:lstStyle/>
          <a:p>
            <a:r>
              <a:rPr lang="en-US" sz="2400"/>
              <a:t>Let's share 9 accidents that have marked the history of the Industry and of the Company</a:t>
            </a:r>
            <a:endParaRPr lang="fr-FR" sz="2800"/>
          </a:p>
        </p:txBody>
      </p:sp>
      <p:sp>
        <p:nvSpPr>
          <p:cNvPr id="21" name="Espace réservé du texte 20">
            <a:extLst>
              <a:ext uri="{FF2B5EF4-FFF2-40B4-BE49-F238E27FC236}">
                <a16:creationId xmlns:a16="http://schemas.microsoft.com/office/drawing/2014/main" id="{A972D8F5-A72A-DD67-0086-58DEA146047C}"/>
              </a:ext>
            </a:extLst>
          </p:cNvPr>
          <p:cNvSpPr>
            <a:spLocks noGrp="1"/>
          </p:cNvSpPr>
          <p:nvPr>
            <p:ph type="body" sz="quarter" idx="13"/>
          </p:nvPr>
        </p:nvSpPr>
        <p:spPr>
          <a:xfrm>
            <a:off x="469879" y="1515226"/>
            <a:ext cx="9859454" cy="4860000"/>
          </a:xfrm>
        </p:spPr>
        <p:txBody>
          <a:bodyPr vert="horz" lIns="91440" tIns="45720" rIns="91440" bIns="45720" rtlCol="0" anchor="t">
            <a:noAutofit/>
          </a:bodyPr>
          <a:lstStyle/>
          <a:p>
            <a:pPr marL="179705" indent="-179705">
              <a:spcAft>
                <a:spcPts val="1200"/>
              </a:spcAft>
              <a:buClr>
                <a:schemeClr val="tx2"/>
              </a:buClr>
            </a:pPr>
            <a:r>
              <a:rPr lang="en-US" sz="1800"/>
              <a:t>The Branches have selected 9 “historic” accidents of our industry or of the Company which are printed in our collective mind.</a:t>
            </a:r>
            <a:endParaRPr lang="fr-FR" sz="1800">
              <a:cs typeface="Arial" panose="020B0604020202020204"/>
            </a:endParaRPr>
          </a:p>
          <a:p>
            <a:pPr marL="179705" indent="-179705">
              <a:spcAft>
                <a:spcPts val="1200"/>
              </a:spcAft>
              <a:buClr>
                <a:schemeClr val="tx2"/>
              </a:buClr>
              <a:defRPr/>
            </a:pPr>
            <a:r>
              <a:rPr lang="en-US" sz="1800"/>
              <a:t>These incidents have been specifically chosen because they have led, through their analysis, to modify and improve our ways of operating and therefore to enhance the safety of our operations.</a:t>
            </a:r>
            <a:endParaRPr lang="fr-FR" sz="1800">
              <a:cs typeface="Arial" panose="020B0604020202020204"/>
            </a:endParaRPr>
          </a:p>
          <a:p>
            <a:pPr marL="179705" indent="-179705">
              <a:spcAft>
                <a:spcPts val="1200"/>
              </a:spcAft>
              <a:buClr>
                <a:schemeClr val="tx2"/>
              </a:buClr>
              <a:defRPr/>
            </a:pPr>
            <a:r>
              <a:rPr lang="en-US" sz="1800"/>
              <a:t>In the Manager Kit, each accident is summarized on a slide. </a:t>
            </a:r>
            <a:endParaRPr lang="fr-FR" sz="1800" b="1">
              <a:latin typeface="+mj-lt"/>
              <a:cs typeface="Arial" panose="020B0604020202020204"/>
            </a:endParaRPr>
          </a:p>
          <a:p>
            <a:pPr marL="179705" indent="-179705">
              <a:spcAft>
                <a:spcPts val="1200"/>
              </a:spcAft>
              <a:buClr>
                <a:schemeClr val="tx2"/>
              </a:buClr>
            </a:pPr>
            <a:r>
              <a:rPr lang="en-US" sz="1800">
                <a:solidFill>
                  <a:srgbClr val="374649"/>
                </a:solidFill>
                <a:cs typeface="Arial" panose="020B0604020202020204"/>
              </a:rPr>
              <a:t>In addition to that, an additional media (PPT or video) will be provided in the HSE Toolbox for further explanation:</a:t>
            </a:r>
            <a:endParaRPr lang="en-US" sz="1800" b="1">
              <a:solidFill>
                <a:srgbClr val="374649"/>
              </a:solidFill>
              <a:latin typeface="+mj-lt"/>
              <a:cs typeface="Arial" panose="020B0604020202020204"/>
            </a:endParaRPr>
          </a:p>
          <a:p>
            <a:pPr marL="0" indent="0">
              <a:spcAft>
                <a:spcPts val="1200"/>
              </a:spcAft>
              <a:buClr>
                <a:schemeClr val="tx2"/>
              </a:buClr>
              <a:buNone/>
            </a:pPr>
            <a:r>
              <a:rPr lang="en-US" sz="1800" b="1">
                <a:latin typeface="+mj-lt"/>
              </a:rPr>
              <a:t>This PPT deals with the fire that occurred in 2013 on a windmill at </a:t>
            </a:r>
            <a:r>
              <a:rPr lang="en-US" sz="1800" b="1" err="1">
                <a:latin typeface="+mj-lt"/>
              </a:rPr>
              <a:t>Ooltgensplaat</a:t>
            </a:r>
            <a:r>
              <a:rPr lang="en-US" sz="1800" b="1">
                <a:latin typeface="+mj-lt"/>
              </a:rPr>
              <a:t> and that led to fatalities for the first time</a:t>
            </a:r>
            <a:endParaRPr lang="fr-FR" sz="1800">
              <a:cs typeface="Arial" panose="020B0604020202020204"/>
            </a:endParaRPr>
          </a:p>
          <a:p>
            <a:pPr marL="0" indent="0">
              <a:buNone/>
            </a:pPr>
            <a:endParaRPr lang="fr-FR">
              <a:cs typeface="Arial" panose="020B0604020202020204"/>
            </a:endParaRPr>
          </a:p>
          <a:p>
            <a:pPr marL="179705" indent="-179705"/>
            <a:endParaRPr lang="fr-FR">
              <a:cs typeface="Arial" panose="020B0604020202020204"/>
            </a:endParaRPr>
          </a:p>
        </p:txBody>
      </p:sp>
      <p:sp>
        <p:nvSpPr>
          <p:cNvPr id="4" name="ZoneTexte 3">
            <a:extLst>
              <a:ext uri="{FF2B5EF4-FFF2-40B4-BE49-F238E27FC236}">
                <a16:creationId xmlns:a16="http://schemas.microsoft.com/office/drawing/2014/main" id="{1CC24219-908C-6C1F-BBF1-CCBEF196D025}"/>
              </a:ext>
            </a:extLst>
          </p:cNvPr>
          <p:cNvSpPr txBox="1"/>
          <p:nvPr/>
        </p:nvSpPr>
        <p:spPr>
          <a:xfrm>
            <a:off x="795008" y="5453000"/>
            <a:ext cx="9299479" cy="715089"/>
          </a:xfrm>
          <a:prstGeom prst="roundRect">
            <a:avLst/>
          </a:prstGeom>
        </p:spPr>
        <p:style>
          <a:lnRef idx="1">
            <a:schemeClr val="accent1"/>
          </a:lnRef>
          <a:fillRef idx="3">
            <a:schemeClr val="accent1"/>
          </a:fillRef>
          <a:effectRef idx="2">
            <a:schemeClr val="accent1"/>
          </a:effectRef>
          <a:fontRef idx="minor">
            <a:schemeClr val="lt1"/>
          </a:fontRef>
        </p:style>
        <p:txBody>
          <a:bodyPr wrap="square" lIns="91440" tIns="45720" rIns="91440" bIns="45720" rtlCol="0" anchor="t">
            <a:spAutoFit/>
          </a:bodyPr>
          <a:lstStyle/>
          <a:p>
            <a:pPr algn="ctr"/>
            <a:r>
              <a:rPr lang="en-US">
                <a:cs typeface="Arial"/>
              </a:rPr>
              <a:t>We recommend that you use these media as part of your workshops to discuss these accidents and their lessons for the Company with all the participants.</a:t>
            </a:r>
            <a:endParaRPr lang="fr-FR">
              <a:cs typeface="Arial"/>
            </a:endParaRPr>
          </a:p>
        </p:txBody>
      </p:sp>
      <p:sp>
        <p:nvSpPr>
          <p:cNvPr id="2" name="Espace réservé du pied de page 3">
            <a:extLst>
              <a:ext uri="{FF2B5EF4-FFF2-40B4-BE49-F238E27FC236}">
                <a16:creationId xmlns:a16="http://schemas.microsoft.com/office/drawing/2014/main" id="{3C67192C-D416-0446-9461-1A275207889D}"/>
              </a:ext>
            </a:extLst>
          </p:cNvPr>
          <p:cNvSpPr>
            <a:spLocks noGrp="1"/>
          </p:cNvSpPr>
          <p:nvPr>
            <p:ph type="ftr" sz="quarter" idx="15"/>
          </p:nvPr>
        </p:nvSpPr>
        <p:spPr>
          <a:xfrm>
            <a:off x="856680" y="6449983"/>
            <a:ext cx="5361240" cy="252000"/>
          </a:xfrm>
        </p:spPr>
        <p:txBody>
          <a:bodyPr/>
          <a:lstStyle/>
          <a:p>
            <a:r>
              <a:rPr lang="en-US" sz="900"/>
              <a:t>World Day for Safety 2024 – support for accident explanation </a:t>
            </a:r>
            <a:r>
              <a:rPr lang="en-US"/>
              <a:t>- </a:t>
            </a:r>
            <a:r>
              <a:rPr lang="en-US" err="1"/>
              <a:t>Ooltgensplaat</a:t>
            </a:r>
            <a:r>
              <a:rPr lang="en-US"/>
              <a:t> windmill </a:t>
            </a:r>
            <a:r>
              <a:rPr lang="en-US" sz="900"/>
              <a:t>fire</a:t>
            </a:r>
            <a:endParaRPr lang="fr-FR" sz="900"/>
          </a:p>
        </p:txBody>
      </p:sp>
      <p:sp>
        <p:nvSpPr>
          <p:cNvPr id="5" name="Espace réservé du numéro de diapositive 4">
            <a:extLst>
              <a:ext uri="{FF2B5EF4-FFF2-40B4-BE49-F238E27FC236}">
                <a16:creationId xmlns:a16="http://schemas.microsoft.com/office/drawing/2014/main" id="{4862C070-6C6D-9EE0-C8C5-850EB594C86F}"/>
              </a:ext>
            </a:extLst>
          </p:cNvPr>
          <p:cNvSpPr>
            <a:spLocks noGrp="1"/>
          </p:cNvSpPr>
          <p:nvPr>
            <p:ph type="sldNum" sz="quarter" idx="16"/>
          </p:nvPr>
        </p:nvSpPr>
        <p:spPr>
          <a:xfrm>
            <a:off x="219008" y="6449983"/>
            <a:ext cx="576000" cy="252000"/>
          </a:xfrm>
        </p:spPr>
        <p:txBody>
          <a:bodyPr/>
          <a:lstStyle/>
          <a:p>
            <a:fld id="{975A587B-5814-4D9B-9598-FE9CB954CB01}" type="slidenum">
              <a:rPr lang="en-US" noProof="0" smtClean="0"/>
              <a:pPr/>
              <a:t>2</a:t>
            </a:fld>
            <a:endParaRPr lang="en-US" noProof="0"/>
          </a:p>
        </p:txBody>
      </p:sp>
      <p:pic>
        <p:nvPicPr>
          <p:cNvPr id="7" name="Image 6" descr="Une image contenant Graphique, Police, graphisme, logo&#10;&#10;Description générée automatiquement">
            <a:extLst>
              <a:ext uri="{FF2B5EF4-FFF2-40B4-BE49-F238E27FC236}">
                <a16:creationId xmlns:a16="http://schemas.microsoft.com/office/drawing/2014/main" id="{C75B043C-166D-20D6-C9B6-59D25AEEB0A6}"/>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639699" y="5650160"/>
            <a:ext cx="1044674" cy="1035859"/>
          </a:xfrm>
          <a:prstGeom prst="rect">
            <a:avLst/>
          </a:prstGeom>
        </p:spPr>
      </p:pic>
    </p:spTree>
    <p:extLst>
      <p:ext uri="{BB962C8B-B14F-4D97-AF65-F5344CB8AC3E}">
        <p14:creationId xmlns:p14="http://schemas.microsoft.com/office/powerpoint/2010/main" val="89907156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Espace réservé du texte 1">
            <a:extLst>
              <a:ext uri="{FF2B5EF4-FFF2-40B4-BE49-F238E27FC236}">
                <a16:creationId xmlns:a16="http://schemas.microsoft.com/office/drawing/2014/main" id="{9C9A0C81-63F6-40E9-B362-D7FC21D606B5}"/>
              </a:ext>
            </a:extLst>
          </p:cNvPr>
          <p:cNvSpPr>
            <a:spLocks noGrp="1"/>
          </p:cNvSpPr>
          <p:nvPr>
            <p:ph type="body" sz="quarter" idx="13"/>
          </p:nvPr>
        </p:nvSpPr>
        <p:spPr>
          <a:xfrm>
            <a:off x="469879" y="1468475"/>
            <a:ext cx="3294047" cy="4661435"/>
          </a:xfrm>
          <a:prstGeom prst="roundRect">
            <a:avLst>
              <a:gd name="adj" fmla="val 4161"/>
            </a:avLst>
          </a:prstGeom>
        </p:spPr>
        <p:style>
          <a:lnRef idx="2">
            <a:schemeClr val="accent5"/>
          </a:lnRef>
          <a:fillRef idx="1">
            <a:schemeClr val="lt1"/>
          </a:fillRef>
          <a:effectRef idx="0">
            <a:schemeClr val="accent5"/>
          </a:effectRef>
          <a:fontRef idx="minor">
            <a:schemeClr val="dk1"/>
          </a:fontRef>
        </p:style>
        <p:txBody>
          <a:bodyPr lIns="144000" tIns="108000" rIns="180000">
            <a:noAutofit/>
          </a:bodyPr>
          <a:lstStyle/>
          <a:p>
            <a:pPr marL="0" indent="0">
              <a:buNone/>
            </a:pPr>
            <a:r>
              <a:rPr lang="en-US" b="1">
                <a:solidFill>
                  <a:schemeClr val="tx2"/>
                </a:solidFill>
              </a:rPr>
              <a:t>Summary of the facts</a:t>
            </a:r>
          </a:p>
          <a:p>
            <a:pPr algn="just" fontAlgn="base">
              <a:buClr>
                <a:schemeClr val="tx2"/>
              </a:buClr>
            </a:pPr>
            <a:r>
              <a:rPr lang="en-US" sz="1400" err="1"/>
              <a:t>Deltawind’s</a:t>
            </a:r>
            <a:r>
              <a:rPr lang="en-US" sz="1400"/>
              <a:t> Piet de Wit wind farm – first fatal accident due to a wind turbine fire.</a:t>
            </a:r>
          </a:p>
          <a:p>
            <a:pPr algn="just" fontAlgn="base">
              <a:buClr>
                <a:schemeClr val="tx2"/>
              </a:buClr>
            </a:pPr>
            <a:r>
              <a:rPr lang="en-US" sz="1400"/>
              <a:t>Repairs were carried out in the nacelle by 4 technicians.​</a:t>
            </a:r>
          </a:p>
          <a:p>
            <a:pPr algn="just" fontAlgn="base">
              <a:buClr>
                <a:schemeClr val="tx2"/>
              </a:buClr>
            </a:pPr>
            <a:r>
              <a:rPr lang="en-US" sz="1400"/>
              <a:t>A fire started in the afternoon, but it took until evening for a special team of firefighters to arrive and ascend with a large crane.</a:t>
            </a:r>
          </a:p>
          <a:p>
            <a:pPr algn="just" fontAlgn="base">
              <a:buClr>
                <a:schemeClr val="tx2"/>
              </a:buClr>
            </a:pPr>
            <a:r>
              <a:rPr lang="en-US" sz="1400"/>
              <a:t>Only 2 mechanics managed to evacuate.</a:t>
            </a:r>
          </a:p>
          <a:p>
            <a:pPr algn="just" fontAlgn="base">
              <a:buClr>
                <a:schemeClr val="tx2"/>
              </a:buClr>
            </a:pPr>
            <a:r>
              <a:rPr lang="en-US" sz="1400"/>
              <a:t>One fell to his death from the full height.</a:t>
            </a:r>
          </a:p>
          <a:p>
            <a:pPr algn="just" fontAlgn="base">
              <a:buClr>
                <a:schemeClr val="tx2"/>
              </a:buClr>
            </a:pPr>
            <a:r>
              <a:rPr lang="en-US" sz="1400"/>
              <a:t>One died from burns inside the nacelle.</a:t>
            </a:r>
          </a:p>
          <a:p>
            <a:pPr marL="0" indent="0" algn="just">
              <a:buNone/>
            </a:pPr>
            <a:endParaRPr lang="fr-FR" sz="1400"/>
          </a:p>
          <a:p>
            <a:pPr marL="0" indent="0">
              <a:buNone/>
            </a:pPr>
            <a:endParaRPr lang="fr-FR" sz="1400"/>
          </a:p>
          <a:p>
            <a:pPr marL="0" indent="0">
              <a:buNone/>
            </a:pPr>
            <a:endParaRPr lang="fr-FR" sz="1400"/>
          </a:p>
          <a:p>
            <a:pPr marL="0" indent="0">
              <a:buNone/>
            </a:pPr>
            <a:endParaRPr lang="fr-FR" sz="1400"/>
          </a:p>
          <a:p>
            <a:pPr marL="0" indent="0">
              <a:buNone/>
            </a:pPr>
            <a:endParaRPr lang="fr-FR" sz="1400"/>
          </a:p>
          <a:p>
            <a:pPr marL="0" indent="0">
              <a:buNone/>
            </a:pPr>
            <a:endParaRPr lang="fr-FR" sz="1400"/>
          </a:p>
          <a:p>
            <a:pPr marL="0" indent="0">
              <a:buNone/>
            </a:pPr>
            <a:endParaRPr lang="fr-FR" sz="1400"/>
          </a:p>
          <a:p>
            <a:pPr marL="0" indent="0">
              <a:buNone/>
            </a:pPr>
            <a:endParaRPr lang="fr-FR" sz="1400"/>
          </a:p>
          <a:p>
            <a:pPr marL="0" indent="0">
              <a:buNone/>
            </a:pPr>
            <a:endParaRPr lang="fr-FR" sz="1400"/>
          </a:p>
          <a:p>
            <a:pPr marL="0" indent="0">
              <a:buNone/>
            </a:pPr>
            <a:endParaRPr lang="fr-FR" sz="1400"/>
          </a:p>
          <a:p>
            <a:pPr marL="0" indent="0">
              <a:buNone/>
            </a:pPr>
            <a:endParaRPr lang="fr-FR" sz="1400"/>
          </a:p>
          <a:p>
            <a:pPr marL="0" indent="0">
              <a:buNone/>
            </a:pPr>
            <a:endParaRPr lang="fr-FR" sz="1400"/>
          </a:p>
        </p:txBody>
      </p:sp>
      <p:sp>
        <p:nvSpPr>
          <p:cNvPr id="3" name="Titre 2">
            <a:extLst>
              <a:ext uri="{FF2B5EF4-FFF2-40B4-BE49-F238E27FC236}">
                <a16:creationId xmlns:a16="http://schemas.microsoft.com/office/drawing/2014/main" id="{B8B579E3-F14B-F1CC-30D9-DB29D9F87E6C}"/>
              </a:ext>
            </a:extLst>
          </p:cNvPr>
          <p:cNvSpPr>
            <a:spLocks noGrp="1"/>
          </p:cNvSpPr>
          <p:nvPr>
            <p:ph type="title"/>
          </p:nvPr>
        </p:nvSpPr>
        <p:spPr/>
        <p:txBody>
          <a:bodyPr/>
          <a:lstStyle/>
          <a:p>
            <a:pPr algn="l" rtl="0" fontAlgn="base"/>
            <a:r>
              <a:rPr lang="en-US" sz="2400" b="0" i="0" u="none" strike="noStrike">
                <a:solidFill>
                  <a:srgbClr val="009CEA"/>
                </a:solidFill>
                <a:effectLst/>
                <a:latin typeface="Arial" panose="020B0604020202020204" pitchFamily="34" charset="0"/>
              </a:rPr>
              <a:t>2013 Ooltgensplaat </a:t>
            </a:r>
            <a:r>
              <a:rPr lang="en-US" sz="2400">
                <a:solidFill>
                  <a:srgbClr val="009CEA"/>
                </a:solidFill>
                <a:latin typeface="Arial" panose="020B0604020202020204" pitchFamily="34" charset="0"/>
              </a:rPr>
              <a:t>Windmill Fire (GRP)</a:t>
            </a:r>
            <a:br>
              <a:rPr lang="fr-FR" sz="2800"/>
            </a:br>
            <a:r>
              <a:rPr lang="en-US" sz="1600" b="1">
                <a:solidFill>
                  <a:schemeClr val="tx1"/>
                </a:solidFill>
              </a:rPr>
              <a:t>Netherlands –</a:t>
            </a:r>
            <a:r>
              <a:rPr lang="en-US" sz="1600">
                <a:solidFill>
                  <a:schemeClr val="tx1"/>
                </a:solidFill>
              </a:rPr>
              <a:t> </a:t>
            </a:r>
            <a:r>
              <a:rPr lang="en-US" sz="1600" b="1">
                <a:solidFill>
                  <a:schemeClr val="tx1"/>
                </a:solidFill>
              </a:rPr>
              <a:t>2 fatalities</a:t>
            </a:r>
            <a:br>
              <a:rPr lang="en-US" sz="4000" b="0" i="0">
                <a:solidFill>
                  <a:srgbClr val="374649"/>
                </a:solidFill>
                <a:effectLst/>
                <a:latin typeface="Arial" panose="020B0604020202020204" pitchFamily="34" charset="0"/>
              </a:rPr>
            </a:br>
            <a:endParaRPr lang="fr-FR" b="1">
              <a:solidFill>
                <a:srgbClr val="002060"/>
              </a:solidFill>
            </a:endParaRPr>
          </a:p>
        </p:txBody>
      </p:sp>
      <p:sp>
        <p:nvSpPr>
          <p:cNvPr id="13" name="Espace réservé du pied de page 12">
            <a:extLst>
              <a:ext uri="{FF2B5EF4-FFF2-40B4-BE49-F238E27FC236}">
                <a16:creationId xmlns:a16="http://schemas.microsoft.com/office/drawing/2014/main" id="{1837D243-0866-4644-8343-EEE790487C01}"/>
              </a:ext>
            </a:extLst>
          </p:cNvPr>
          <p:cNvSpPr>
            <a:spLocks noGrp="1"/>
          </p:cNvSpPr>
          <p:nvPr>
            <p:ph type="ftr" sz="quarter" idx="15"/>
          </p:nvPr>
        </p:nvSpPr>
        <p:spPr>
          <a:xfrm>
            <a:off x="856680" y="6449983"/>
            <a:ext cx="5152234" cy="252000"/>
          </a:xfrm>
        </p:spPr>
        <p:txBody>
          <a:bodyPr>
            <a:noAutofit/>
          </a:bodyPr>
          <a:lstStyle/>
          <a:p>
            <a:r>
              <a:rPr lang="en-US" sz="900"/>
              <a:t>World Day for Safety 2024 – support for accident explanation </a:t>
            </a:r>
            <a:r>
              <a:rPr lang="en-US"/>
              <a:t>- </a:t>
            </a:r>
            <a:r>
              <a:rPr lang="en-US" err="1"/>
              <a:t>Ooltgensplaat</a:t>
            </a:r>
            <a:r>
              <a:rPr lang="en-US"/>
              <a:t> windmill </a:t>
            </a:r>
            <a:r>
              <a:rPr lang="en-US" sz="900"/>
              <a:t>fire</a:t>
            </a:r>
            <a:endParaRPr lang="fr-FR" sz="900"/>
          </a:p>
        </p:txBody>
      </p:sp>
      <p:sp>
        <p:nvSpPr>
          <p:cNvPr id="14" name="Espace réservé du numéro de diapositive 13">
            <a:extLst>
              <a:ext uri="{FF2B5EF4-FFF2-40B4-BE49-F238E27FC236}">
                <a16:creationId xmlns:a16="http://schemas.microsoft.com/office/drawing/2014/main" id="{79B1235D-5DFF-4154-9B63-C53564C6F0CC}"/>
              </a:ext>
            </a:extLst>
          </p:cNvPr>
          <p:cNvSpPr>
            <a:spLocks noGrp="1"/>
          </p:cNvSpPr>
          <p:nvPr>
            <p:ph type="sldNum" sz="quarter" idx="16"/>
          </p:nvPr>
        </p:nvSpPr>
        <p:spPr/>
        <p:txBody>
          <a:bodyPr>
            <a:noAutofit/>
          </a:bodyPr>
          <a:lstStyle/>
          <a:p>
            <a:pPr lvl="0"/>
            <a:fld id="{975A587B-5814-4D9B-9598-FE9CB954CB01}" type="slidenum">
              <a:rPr lang="fr-FR" noProof="0" smtClean="0"/>
              <a:pPr lvl="0"/>
              <a:t>3</a:t>
            </a:fld>
            <a:endParaRPr lang="fr-FR" noProof="0"/>
          </a:p>
        </p:txBody>
      </p:sp>
      <p:sp>
        <p:nvSpPr>
          <p:cNvPr id="5" name="Espace réservé du texte 1">
            <a:extLst>
              <a:ext uri="{FF2B5EF4-FFF2-40B4-BE49-F238E27FC236}">
                <a16:creationId xmlns:a16="http://schemas.microsoft.com/office/drawing/2014/main" id="{8D750D25-7835-73EF-41CF-8D45274DC6D4}"/>
              </a:ext>
            </a:extLst>
          </p:cNvPr>
          <p:cNvSpPr txBox="1">
            <a:spLocks/>
          </p:cNvSpPr>
          <p:nvPr/>
        </p:nvSpPr>
        <p:spPr>
          <a:xfrm>
            <a:off x="3955533" y="4551150"/>
            <a:ext cx="3600001" cy="1612584"/>
          </a:xfrm>
          <a:prstGeom prst="roundRect">
            <a:avLst>
              <a:gd name="adj" fmla="val 11034"/>
            </a:avLst>
          </a:prstGeom>
        </p:spPr>
        <p:style>
          <a:lnRef idx="2">
            <a:schemeClr val="accent5"/>
          </a:lnRef>
          <a:fillRef idx="1">
            <a:schemeClr val="lt1"/>
          </a:fillRef>
          <a:effectRef idx="0">
            <a:schemeClr val="accent5"/>
          </a:effectRef>
          <a:fontRef idx="minor">
            <a:schemeClr val="dk1"/>
          </a:fontRef>
        </p:style>
        <p:txBody>
          <a:bodyPr vert="horz" lIns="144000" tIns="108000" rIns="180000" bIns="45720" rtlCol="0" anchor="t">
            <a:noAutofit/>
          </a:bodyPr>
          <a:lst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0" indent="0">
              <a:buNone/>
            </a:pPr>
            <a:r>
              <a:rPr lang="fr-FR" sz="1800" b="1">
                <a:solidFill>
                  <a:schemeClr val="tx2"/>
                </a:solidFill>
              </a:rPr>
              <a:t>Causes</a:t>
            </a:r>
          </a:p>
          <a:p>
            <a:pPr marL="179705" indent="-179705">
              <a:buClr>
                <a:schemeClr val="accent1"/>
              </a:buClr>
            </a:pPr>
            <a:r>
              <a:rPr lang="en-US" sz="1400"/>
              <a:t>Electrical short-circuit.</a:t>
            </a:r>
            <a:endParaRPr lang="en-US" sz="1400">
              <a:cs typeface="Arial"/>
            </a:endParaRPr>
          </a:p>
          <a:p>
            <a:pPr marL="0" indent="0">
              <a:buNone/>
            </a:pPr>
            <a:r>
              <a:rPr lang="en-US" sz="1800" b="1" i="0" u="none" strike="noStrike">
                <a:solidFill>
                  <a:schemeClr val="tx2"/>
                </a:solidFill>
                <a:effectLst/>
              </a:rPr>
              <a:t>Dangerous phenomenon</a:t>
            </a:r>
          </a:p>
          <a:p>
            <a:pPr>
              <a:buClr>
                <a:schemeClr val="tx2"/>
              </a:buClr>
            </a:pPr>
            <a:r>
              <a:rPr lang="en-US" sz="1400"/>
              <a:t>Blast, fire.</a:t>
            </a:r>
            <a:endParaRPr lang="fr-FR" sz="1400"/>
          </a:p>
          <a:p>
            <a:endParaRPr lang="fr-FR" sz="1600"/>
          </a:p>
        </p:txBody>
      </p:sp>
      <p:sp>
        <p:nvSpPr>
          <p:cNvPr id="7" name="Espace réservé du texte 1">
            <a:extLst>
              <a:ext uri="{FF2B5EF4-FFF2-40B4-BE49-F238E27FC236}">
                <a16:creationId xmlns:a16="http://schemas.microsoft.com/office/drawing/2014/main" id="{7F512CC0-B6BF-26BE-8314-E8F86F8AB2E1}"/>
              </a:ext>
            </a:extLst>
          </p:cNvPr>
          <p:cNvSpPr txBox="1">
            <a:spLocks/>
          </p:cNvSpPr>
          <p:nvPr/>
        </p:nvSpPr>
        <p:spPr>
          <a:xfrm>
            <a:off x="7747143" y="1468475"/>
            <a:ext cx="4130398" cy="4695259"/>
          </a:xfrm>
          <a:prstGeom prst="roundRect">
            <a:avLst>
              <a:gd name="adj" fmla="val 5254"/>
            </a:avLst>
          </a:prstGeom>
          <a:noFill/>
          <a:ln>
            <a:solidFill>
              <a:schemeClr val="accent3"/>
            </a:solidFill>
          </a:ln>
        </p:spPr>
        <p:style>
          <a:lnRef idx="1">
            <a:schemeClr val="accent5"/>
          </a:lnRef>
          <a:fillRef idx="2">
            <a:schemeClr val="accent5"/>
          </a:fillRef>
          <a:effectRef idx="1">
            <a:schemeClr val="accent5"/>
          </a:effectRef>
          <a:fontRef idx="minor">
            <a:schemeClr val="dk1"/>
          </a:fontRef>
        </p:style>
        <p:txBody>
          <a:bodyPr vert="horz" lIns="144000" tIns="108000" rIns="180000" bIns="45720" rtlCol="0">
            <a:noAutofit/>
          </a:bodyPr>
          <a:lst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0" indent="0">
              <a:buNone/>
            </a:pPr>
            <a:r>
              <a:rPr lang="en-US" sz="1400" b="1">
                <a:solidFill>
                  <a:schemeClr val="accent3"/>
                </a:solidFill>
              </a:rPr>
              <a:t>What has this accident changed in the safety of our operations?</a:t>
            </a:r>
          </a:p>
          <a:p>
            <a:pPr marL="227013" indent="-214313">
              <a:buClr>
                <a:schemeClr val="accent3"/>
              </a:buClr>
            </a:pPr>
            <a:r>
              <a:rPr lang="en-US" sz="1000"/>
              <a:t>Focus on inherently safe design to reduce risk of fire: electrical architecture design.</a:t>
            </a:r>
            <a:endParaRPr lang="en-US" sz="1000">
              <a:cs typeface="Arial"/>
            </a:endParaRPr>
          </a:p>
          <a:p>
            <a:pPr marL="227013" indent="-214313">
              <a:buClr>
                <a:schemeClr val="accent3"/>
              </a:buClr>
            </a:pPr>
            <a:r>
              <a:rPr lang="en-US" sz="1000"/>
              <a:t>Focus on improved design for safety: safety venting, escape routes.</a:t>
            </a:r>
            <a:endParaRPr lang="en-US" sz="1000">
              <a:cs typeface="Arial"/>
            </a:endParaRPr>
          </a:p>
          <a:p>
            <a:pPr marL="227013" indent="-214313">
              <a:buClr>
                <a:schemeClr val="accent3"/>
              </a:buClr>
            </a:pPr>
            <a:r>
              <a:rPr lang="en-US" sz="1000"/>
              <a:t>Evolve O&amp;M philosophy towards more automation. For example:</a:t>
            </a:r>
            <a:endParaRPr lang="en-US" sz="1000">
              <a:cs typeface="Arial"/>
            </a:endParaRPr>
          </a:p>
          <a:p>
            <a:pPr marL="407013" lvl="3" indent="-214313">
              <a:buClr>
                <a:schemeClr val="accent3"/>
              </a:buClr>
            </a:pPr>
            <a:r>
              <a:rPr lang="en-US" sz="900"/>
              <a:t>Condition Monitoring System to determine the optimum point between corrective and scheduled maintenance through vibration/acoustic-controlled O&amp;M techniques for the wind turbine and optical strain gauges for the blades.</a:t>
            </a:r>
            <a:endParaRPr lang="en-US" sz="900">
              <a:cs typeface="Arial"/>
            </a:endParaRPr>
          </a:p>
          <a:p>
            <a:pPr marL="407013" lvl="3" indent="-214313">
              <a:buClr>
                <a:schemeClr val="accent3"/>
              </a:buClr>
            </a:pPr>
            <a:r>
              <a:rPr lang="en-US" sz="900"/>
              <a:t>IoT :  Mobile Video Supportive System (MVSS), to send the information and direct the operator at the site location to selectively perform necessary operations.</a:t>
            </a:r>
            <a:endParaRPr lang="en-US" sz="900">
              <a:cs typeface="Arial"/>
            </a:endParaRPr>
          </a:p>
          <a:p>
            <a:pPr marL="407013" lvl="3" indent="-214313">
              <a:buClr>
                <a:schemeClr val="accent3"/>
              </a:buClr>
            </a:pPr>
            <a:r>
              <a:rPr lang="en-US" sz="900"/>
              <a:t>Utilization of drones to perform inspection.</a:t>
            </a:r>
            <a:endParaRPr lang="en-US" sz="900">
              <a:cs typeface="Arial"/>
            </a:endParaRPr>
          </a:p>
          <a:p>
            <a:pPr marL="407013" lvl="2" indent="-214313">
              <a:buClr>
                <a:schemeClr val="accent3"/>
              </a:buClr>
            </a:pPr>
            <a:r>
              <a:rPr lang="en-US" sz="900"/>
              <a:t>Global industry rethinking of operator training, focusing on the enclosed environment (development of immersive training).</a:t>
            </a:r>
            <a:endParaRPr lang="en-US" sz="900">
              <a:cs typeface="Arial"/>
            </a:endParaRPr>
          </a:p>
          <a:p>
            <a:pPr marL="407013" lvl="2" indent="-214313">
              <a:buClr>
                <a:schemeClr val="accent3"/>
              </a:buClr>
            </a:pPr>
            <a:r>
              <a:rPr lang="en-US" sz="900"/>
              <a:t>Escape / Evacuation philosophy and associated operational procedure (to ensure safe evacuation), including specific training of firefighters and rethinking of fire-fighting techniques.</a:t>
            </a:r>
            <a:endParaRPr lang="en-US" sz="900">
              <a:cs typeface="Arial"/>
            </a:endParaRPr>
          </a:p>
          <a:p>
            <a:pPr marL="407013" lvl="2" indent="-214313">
              <a:buClr>
                <a:schemeClr val="accent3"/>
              </a:buClr>
            </a:pPr>
            <a:r>
              <a:rPr lang="en-US" sz="900"/>
              <a:t>Rope based descent (RBD) Emergency Evacuation System.</a:t>
            </a:r>
            <a:endParaRPr lang="fr-FR" sz="900">
              <a:cs typeface="Arial"/>
            </a:endParaRPr>
          </a:p>
        </p:txBody>
      </p:sp>
      <p:pic>
        <p:nvPicPr>
          <p:cNvPr id="10" name="Image 9">
            <a:extLst>
              <a:ext uri="{FF2B5EF4-FFF2-40B4-BE49-F238E27FC236}">
                <a16:creationId xmlns:a16="http://schemas.microsoft.com/office/drawing/2014/main" id="{1937D426-F938-EA75-D666-638734C23D54}"/>
              </a:ext>
            </a:extLst>
          </p:cNvPr>
          <p:cNvPicPr>
            <a:picLocks noChangeAspect="1"/>
          </p:cNvPicPr>
          <p:nvPr/>
        </p:nvPicPr>
        <p:blipFill rotWithShape="1">
          <a:blip r:embed="rId3"/>
          <a:srcRect l="5989" t="-1" b="-1"/>
          <a:stretch/>
        </p:blipFill>
        <p:spPr>
          <a:xfrm>
            <a:off x="3955534" y="1468476"/>
            <a:ext cx="3600001" cy="2865042"/>
          </a:xfrm>
          <a:prstGeom prst="roundRect">
            <a:avLst>
              <a:gd name="adj" fmla="val 5534"/>
            </a:avLst>
          </a:prstGeom>
          <a:ln>
            <a:noFill/>
          </a:ln>
          <a:effectLst/>
        </p:spPr>
      </p:pic>
    </p:spTree>
    <p:extLst>
      <p:ext uri="{BB962C8B-B14F-4D97-AF65-F5344CB8AC3E}">
        <p14:creationId xmlns:p14="http://schemas.microsoft.com/office/powerpoint/2010/main" val="21861943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9F763C0E-A65A-C1E4-2B3D-79BFC6AA47BD}"/>
              </a:ext>
            </a:extLst>
          </p:cNvPr>
          <p:cNvSpPr>
            <a:spLocks noGrp="1"/>
          </p:cNvSpPr>
          <p:nvPr>
            <p:ph type="body" sz="quarter" idx="13"/>
          </p:nvPr>
        </p:nvSpPr>
        <p:spPr/>
        <p:txBody>
          <a:bodyPr vert="horz" lIns="91440" tIns="45720" rIns="91440" bIns="45720" rtlCol="0" anchor="t">
            <a:noAutofit/>
          </a:bodyPr>
          <a:lstStyle/>
          <a:p>
            <a:pPr marL="179705" indent="-179705">
              <a:spcBef>
                <a:spcPts val="1200"/>
              </a:spcBef>
            </a:pPr>
            <a:r>
              <a:rPr lang="en-US" sz="1800">
                <a:ea typeface="+mn-lt"/>
                <a:cs typeface="+mn-lt"/>
              </a:rPr>
              <a:t>This accident was the first turbine fire to result in fatalities. It shocked the industry globally, in Europe and USA in particular. It caused a real awakening, very strongly pushed by this photo that went around the world, of the 2 operators holding each other's arms and whose horrible end we know.
This accident led to a revision in terms of the design of the wind turbines, not only intrinsically in terms of the electrical architecture, but also in terms of the vents, the layout of the interior space, the escape routes
But above all, this accident has clearly changed the philosophy of operation and maintenance, with a great deal of work on automation and selectivity, always with a view to exposing humans as little as possible, for example by using drones for external inspection
It has also changed the training, not only of operators but also of firefighters. </a:t>
            </a:r>
          </a:p>
          <a:p>
            <a:pPr marL="359705" lvl="1" indent="-179705"/>
            <a:r>
              <a:rPr lang="en-US" sz="1600">
                <a:ea typeface="+mn-lt"/>
                <a:cs typeface="+mn-lt"/>
              </a:rPr>
              <a:t>"Before", fires were attacked mainly from the outside via cranes. </a:t>
            </a:r>
          </a:p>
          <a:p>
            <a:pPr marL="359705" lvl="1" indent="-179705"/>
            <a:r>
              <a:rPr lang="en-US" sz="1600">
                <a:ea typeface="+mn-lt"/>
                <a:cs typeface="+mn-lt"/>
              </a:rPr>
              <a:t>"After", the firefighters were trained to reuse and improve their fire attack techniques in confined and vertical spaces.</a:t>
            </a:r>
            <a:endParaRPr lang="fr-FR" sz="1600">
              <a:cs typeface="Arial"/>
            </a:endParaRPr>
          </a:p>
        </p:txBody>
      </p:sp>
      <p:sp>
        <p:nvSpPr>
          <p:cNvPr id="3" name="Titre 2">
            <a:extLst>
              <a:ext uri="{FF2B5EF4-FFF2-40B4-BE49-F238E27FC236}">
                <a16:creationId xmlns:a16="http://schemas.microsoft.com/office/drawing/2014/main" id="{6496D963-7566-349F-B349-3E7E5D163FCA}"/>
              </a:ext>
            </a:extLst>
          </p:cNvPr>
          <p:cNvSpPr>
            <a:spLocks noGrp="1"/>
          </p:cNvSpPr>
          <p:nvPr>
            <p:ph type="title"/>
          </p:nvPr>
        </p:nvSpPr>
        <p:spPr/>
        <p:txBody>
          <a:bodyPr/>
          <a:lstStyle/>
          <a:p>
            <a:r>
              <a:rPr lang="en-US" sz="3200" b="0" i="0" u="none" strike="noStrike">
                <a:solidFill>
                  <a:srgbClr val="009CEA"/>
                </a:solidFill>
                <a:effectLst/>
                <a:latin typeface="Arial" panose="020B0604020202020204" pitchFamily="34" charset="0"/>
              </a:rPr>
              <a:t>2013 </a:t>
            </a:r>
            <a:r>
              <a:rPr lang="en-US" sz="3200" b="0" i="0" u="none" strike="noStrike" err="1">
                <a:solidFill>
                  <a:srgbClr val="009CEA"/>
                </a:solidFill>
                <a:effectLst/>
                <a:latin typeface="Arial" panose="020B0604020202020204" pitchFamily="34" charset="0"/>
              </a:rPr>
              <a:t>Ooltgensplaat</a:t>
            </a:r>
            <a:r>
              <a:rPr lang="en-US" sz="3200" b="0" i="0" u="none" strike="noStrike">
                <a:solidFill>
                  <a:srgbClr val="009CEA"/>
                </a:solidFill>
                <a:effectLst/>
                <a:latin typeface="Arial" panose="020B0604020202020204" pitchFamily="34" charset="0"/>
              </a:rPr>
              <a:t> </a:t>
            </a:r>
            <a:r>
              <a:rPr lang="en-US" sz="3200">
                <a:solidFill>
                  <a:srgbClr val="009CEA"/>
                </a:solidFill>
                <a:latin typeface="Arial" panose="020B0604020202020204" pitchFamily="34" charset="0"/>
              </a:rPr>
              <a:t>Windmill Fire (GRP)</a:t>
            </a:r>
            <a:br>
              <a:rPr lang="fr-FR" sz="3200"/>
            </a:br>
            <a:r>
              <a:rPr lang="fr-FR" sz="1800" err="1">
                <a:solidFill>
                  <a:schemeClr val="tx1"/>
                </a:solidFill>
              </a:rPr>
              <a:t>Netherlands</a:t>
            </a:r>
            <a:r>
              <a:rPr lang="fr-FR" sz="1800">
                <a:solidFill>
                  <a:schemeClr val="tx1"/>
                </a:solidFill>
              </a:rPr>
              <a:t> – 2 </a:t>
            </a:r>
            <a:r>
              <a:rPr lang="fr-FR" sz="1800" err="1">
                <a:solidFill>
                  <a:schemeClr val="tx1"/>
                </a:solidFill>
              </a:rPr>
              <a:t>fatalities</a:t>
            </a:r>
            <a:endParaRPr lang="fr-FR" sz="1800">
              <a:solidFill>
                <a:schemeClr val="tx1"/>
              </a:solidFill>
            </a:endParaRPr>
          </a:p>
        </p:txBody>
      </p:sp>
      <p:sp>
        <p:nvSpPr>
          <p:cNvPr id="4" name="Espace réservé du pied de page 3">
            <a:extLst>
              <a:ext uri="{FF2B5EF4-FFF2-40B4-BE49-F238E27FC236}">
                <a16:creationId xmlns:a16="http://schemas.microsoft.com/office/drawing/2014/main" id="{900A00E6-D47D-461D-AD11-20A54DCC0656}"/>
              </a:ext>
            </a:extLst>
          </p:cNvPr>
          <p:cNvSpPr>
            <a:spLocks noGrp="1"/>
          </p:cNvSpPr>
          <p:nvPr>
            <p:ph type="ftr" sz="quarter" idx="15"/>
          </p:nvPr>
        </p:nvSpPr>
        <p:spPr>
          <a:xfrm>
            <a:off x="856680" y="6449983"/>
            <a:ext cx="5239320" cy="252000"/>
          </a:xfrm>
        </p:spPr>
        <p:txBody>
          <a:bodyPr/>
          <a:lstStyle/>
          <a:p>
            <a:r>
              <a:rPr lang="en-US" sz="900"/>
              <a:t>World Day for Safety 2024 – support for accident explanation </a:t>
            </a:r>
            <a:r>
              <a:rPr lang="en-US"/>
              <a:t>- </a:t>
            </a:r>
            <a:r>
              <a:rPr lang="en-US" err="1"/>
              <a:t>Ooltgensplaat</a:t>
            </a:r>
            <a:r>
              <a:rPr lang="en-US"/>
              <a:t> windmill </a:t>
            </a:r>
            <a:r>
              <a:rPr lang="en-US" sz="900"/>
              <a:t>fire</a:t>
            </a:r>
            <a:endParaRPr lang="fr-FR" sz="900"/>
          </a:p>
        </p:txBody>
      </p:sp>
      <p:sp>
        <p:nvSpPr>
          <p:cNvPr id="5" name="Espace réservé du numéro de diapositive 4">
            <a:extLst>
              <a:ext uri="{FF2B5EF4-FFF2-40B4-BE49-F238E27FC236}">
                <a16:creationId xmlns:a16="http://schemas.microsoft.com/office/drawing/2014/main" id="{1A1017AE-1CA4-1252-FE07-4ACCE606147E}"/>
              </a:ext>
            </a:extLst>
          </p:cNvPr>
          <p:cNvSpPr>
            <a:spLocks noGrp="1"/>
          </p:cNvSpPr>
          <p:nvPr>
            <p:ph type="sldNum" sz="quarter" idx="16"/>
          </p:nvPr>
        </p:nvSpPr>
        <p:spPr/>
        <p:txBody>
          <a:bodyPr/>
          <a:lstStyle/>
          <a:p>
            <a:fld id="{975A587B-5814-4D9B-9598-FE9CB954CB01}" type="slidenum">
              <a:rPr lang="fr-FR" smtClean="0"/>
              <a:pPr/>
              <a:t>4</a:t>
            </a:fld>
            <a:endParaRPr lang="fr-FR"/>
          </a:p>
        </p:txBody>
      </p:sp>
    </p:spTree>
    <p:extLst>
      <p:ext uri="{BB962C8B-B14F-4D97-AF65-F5344CB8AC3E}">
        <p14:creationId xmlns:p14="http://schemas.microsoft.com/office/powerpoint/2010/main" val="36206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0176EB1-E45B-4878-A58C-9C7D25274687}"/>
              </a:ext>
            </a:extLst>
          </p:cNvPr>
          <p:cNvSpPr>
            <a:spLocks noGrp="1"/>
          </p:cNvSpPr>
          <p:nvPr>
            <p:ph type="title"/>
          </p:nvPr>
        </p:nvSpPr>
        <p:spPr>
          <a:xfrm>
            <a:off x="453403" y="3107184"/>
            <a:ext cx="11428354" cy="1648783"/>
          </a:xfrm>
        </p:spPr>
        <p:txBody>
          <a:bodyPr/>
          <a:lstStyle/>
          <a:p>
            <a:r>
              <a:rPr lang="en-US">
                <a:solidFill>
                  <a:schemeClr val="tx2"/>
                </a:solidFill>
              </a:rPr>
              <a:t>Enjoy your World Day for Safety 2024!</a:t>
            </a:r>
            <a:endParaRPr lang="fr-FR">
              <a:solidFill>
                <a:schemeClr val="tx2"/>
              </a:solidFill>
            </a:endParaRPr>
          </a:p>
        </p:txBody>
      </p:sp>
      <p:pic>
        <p:nvPicPr>
          <p:cNvPr id="6" name="Image 5" descr="Une image contenant texte, symbole, Police, logo&#10;&#10;Description générée automatiquement">
            <a:extLst>
              <a:ext uri="{FF2B5EF4-FFF2-40B4-BE49-F238E27FC236}">
                <a16:creationId xmlns:a16="http://schemas.microsoft.com/office/drawing/2014/main" id="{1936067A-9F42-98E0-5468-77251E2D5B9C}"/>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723865" y="4151810"/>
            <a:ext cx="1116000" cy="1115067"/>
          </a:xfrm>
          <a:prstGeom prst="rect">
            <a:avLst/>
          </a:prstGeom>
        </p:spPr>
      </p:pic>
      <p:pic>
        <p:nvPicPr>
          <p:cNvPr id="4" name="Image 3" descr="Une image contenant Graphique, Police, graphisme, logo&#10;&#10;Description générée automatiquement">
            <a:extLst>
              <a:ext uri="{FF2B5EF4-FFF2-40B4-BE49-F238E27FC236}">
                <a16:creationId xmlns:a16="http://schemas.microsoft.com/office/drawing/2014/main" id="{0CE160C7-5D5B-4922-CD81-50A61B8E3018}"/>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420308" y="5399442"/>
            <a:ext cx="1285391" cy="1274545"/>
          </a:xfrm>
          <a:prstGeom prst="rect">
            <a:avLst/>
          </a:prstGeom>
        </p:spPr>
      </p:pic>
    </p:spTree>
    <p:extLst>
      <p:ext uri="{BB962C8B-B14F-4D97-AF65-F5344CB8AC3E}">
        <p14:creationId xmlns:p14="http://schemas.microsoft.com/office/powerpoint/2010/main" val="209895987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TotalEnergies AA - Bleu">
  <a:themeElements>
    <a:clrScheme name="TotalEnergies AA - Bleu">
      <a:dk1>
        <a:srgbClr val="374649"/>
      </a:dk1>
      <a:lt1>
        <a:srgbClr val="FFFFFF"/>
      </a:lt1>
      <a:dk2>
        <a:srgbClr val="009CEA"/>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009CE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dirty="0" smtClean="0"/>
        </a:defPPr>
      </a:lstStyle>
    </a:txDef>
  </a:objectDefaults>
  <a:extraClrSchemeLst/>
  <a:extLst>
    <a:ext uri="{05A4C25C-085E-4340-85A3-A5531E510DB2}">
      <thm15:themeFamily xmlns:thm15="http://schemas.microsoft.com/office/thememl/2012/main" name="Présentation11" id="{9BEC3FBE-2419-4042-98D8-48FD7A597541}" vid="{2A8E718C-D1D5-B54E-A9CF-4229D3F9F1C1}"/>
    </a:ext>
  </a:extLst>
</a:theme>
</file>

<file path=ppt/theme/theme2.xml><?xml version="1.0" encoding="utf-8"?>
<a:theme xmlns:a="http://schemas.openxmlformats.org/drawingml/2006/main" name="TotalEnergies AA - Rouge">
  <a:themeElements>
    <a:clrScheme name="TotalEnergies AA - Rouge">
      <a:dk1>
        <a:srgbClr val="374649"/>
      </a:dk1>
      <a:lt1>
        <a:srgbClr val="FFFFFF"/>
      </a:lt1>
      <a:dk2>
        <a:srgbClr val="ED0000"/>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ED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dirty="0" smtClean="0"/>
        </a:defPPr>
      </a:lstStyle>
    </a:txDef>
  </a:objectDefaults>
  <a:extraClrSchemeLst/>
  <a:extLst>
    <a:ext uri="{05A4C25C-085E-4340-85A3-A5531E510DB2}">
      <thm15:themeFamily xmlns:thm15="http://schemas.microsoft.com/office/thememl/2012/main" name="Présentation11" id="{9BEC3FBE-2419-4042-98D8-48FD7A597541}" vid="{517E99B6-38AA-FA43-B9D7-E7624BDDD441}"/>
    </a:ext>
  </a:extLst>
</a:theme>
</file>

<file path=ppt/theme/theme3.xml><?xml version="1.0" encoding="utf-8"?>
<a:theme xmlns:a="http://schemas.openxmlformats.org/drawingml/2006/main" name="TotalEnergies AA - Vert">
  <a:themeElements>
    <a:clrScheme name="TotalEnergies AA - Vert">
      <a:dk1>
        <a:srgbClr val="374649"/>
      </a:dk1>
      <a:lt1>
        <a:srgbClr val="FFFFFF"/>
      </a:lt1>
      <a:dk2>
        <a:srgbClr val="40A900"/>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40A9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dirty="0" smtClean="0"/>
        </a:defPPr>
      </a:lstStyle>
    </a:txDef>
  </a:objectDefaults>
  <a:extraClrSchemeLst/>
  <a:extLst>
    <a:ext uri="{05A4C25C-085E-4340-85A3-A5531E510DB2}">
      <thm15:themeFamily xmlns:thm15="http://schemas.microsoft.com/office/thememl/2012/main" name="Présentation11" id="{9BEC3FBE-2419-4042-98D8-48FD7A597541}" vid="{91BED9B8-598C-AA45-9FCA-0E8BF81E495D}"/>
    </a:ext>
  </a:extLst>
</a:theme>
</file>

<file path=ppt/theme/theme4.xml><?xml version="1.0" encoding="utf-8"?>
<a:theme xmlns:a="http://schemas.openxmlformats.org/drawingml/2006/main" name="TotalEnergies AA - Orange">
  <a:themeElements>
    <a:clrScheme name="TotalEnergies AA - Orange">
      <a:dk1>
        <a:srgbClr val="374649"/>
      </a:dk1>
      <a:lt1>
        <a:srgbClr val="FFFFFF"/>
      </a:lt1>
      <a:dk2>
        <a:srgbClr val="F66A00"/>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F66A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dirty="0" smtClean="0"/>
        </a:defPPr>
      </a:lstStyle>
    </a:txDef>
  </a:objectDefaults>
  <a:extraClrSchemeLst/>
  <a:extLst>
    <a:ext uri="{05A4C25C-085E-4340-85A3-A5531E510DB2}">
      <thm15:themeFamily xmlns:thm15="http://schemas.microsoft.com/office/thememl/2012/main" name="Présentation11" id="{9BEC3FBE-2419-4042-98D8-48FD7A597541}" vid="{9DFFD374-ED35-5947-A71F-7A9A5C60E258}"/>
    </a:ext>
  </a:extLst>
</a:theme>
</file>

<file path=ppt/theme/theme5.xml><?xml version="1.0" encoding="utf-8"?>
<a:theme xmlns:a="http://schemas.openxmlformats.org/drawingml/2006/main" name="Thème Office">
  <a:themeElements>
    <a:clrScheme name="TotalEnergies AA - Bleu">
      <a:dk1>
        <a:srgbClr val="374649"/>
      </a:dk1>
      <a:lt1>
        <a:srgbClr val="FFFFFF"/>
      </a:lt1>
      <a:dk2>
        <a:srgbClr val="009CEA"/>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009CE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Thème Office">
  <a:themeElements>
    <a:clrScheme name="TotalEnergies AA - Bleu">
      <a:dk1>
        <a:srgbClr val="374649"/>
      </a:dk1>
      <a:lt1>
        <a:srgbClr val="FFFFFF"/>
      </a:lt1>
      <a:dk2>
        <a:srgbClr val="009CEA"/>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009CE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1B86728729A514ABD9192C2BC0C0159" ma:contentTypeVersion="10" ma:contentTypeDescription="Crée un document." ma:contentTypeScope="" ma:versionID="a8a6fe9a8ab4a65ab40637fee218237e">
  <xsd:schema xmlns:xsd="http://www.w3.org/2001/XMLSchema" xmlns:xs="http://www.w3.org/2001/XMLSchema" xmlns:p="http://schemas.microsoft.com/office/2006/metadata/properties" xmlns:ns2="fa73d5be-7504-4372-9708-6e61b2d06b66" xmlns:ns3="e553bd8f-280c-4eb7-9cf8-73445d80a1dc" targetNamespace="http://schemas.microsoft.com/office/2006/metadata/properties" ma:root="true" ma:fieldsID="d6618759326655a28d3b7186a11faeeb" ns2:_="" ns3:_="">
    <xsd:import namespace="fa73d5be-7504-4372-9708-6e61b2d06b66"/>
    <xsd:import namespace="e553bd8f-280c-4eb7-9cf8-73445d80a1dc"/>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a73d5be-7504-4372-9708-6e61b2d06b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SearchProperties" ma:index="1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553bd8f-280c-4eb7-9cf8-73445d80a1dc" elementFormDefault="qualified">
    <xsd:import namespace="http://schemas.microsoft.com/office/2006/documentManagement/types"/>
    <xsd:import namespace="http://schemas.microsoft.com/office/infopath/2007/PartnerControls"/>
    <xsd:element name="SharedWithUsers" ma:index="16"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EFB46B5-3FCB-4D2D-A0D6-E5841046E81F}">
  <ds:schemaRefs>
    <ds:schemaRef ds:uri="e553bd8f-280c-4eb7-9cf8-73445d80a1dc"/>
    <ds:schemaRef ds:uri="fa73d5be-7504-4372-9708-6e61b2d06b6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BC9897FA-5B5F-4E81-9208-D8F330E9189D}">
  <ds:schemaRefs>
    <ds:schemaRef ds:uri="http://schemas.microsoft.com/sharepoint/v3/contenttype/forms"/>
  </ds:schemaRefs>
</ds:datastoreItem>
</file>

<file path=customXml/itemProps3.xml><?xml version="1.0" encoding="utf-8"?>
<ds:datastoreItem xmlns:ds="http://schemas.openxmlformats.org/officeDocument/2006/customXml" ds:itemID="{A47112CD-B8C1-4444-A983-026FFB5D2C82}">
  <ds:schemaRefs>
    <ds:schemaRef ds:uri="e553bd8f-280c-4eb7-9cf8-73445d80a1dc"/>
    <ds:schemaRef ds:uri="fa73d5be-7504-4372-9708-6e61b2d06b6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blank</Template>
  <Application>Microsoft Office PowerPoint</Application>
  <PresentationFormat>Widescreen</PresentationFormat>
  <Slides>5</Slides>
  <Notes>4</Notes>
  <HiddenSlides>0</HiddenSlides>
  <ScaleCrop>false</ScaleCrop>
  <HeadingPairs>
    <vt:vector size="4" baseType="variant">
      <vt:variant>
        <vt:lpstr>Theme</vt:lpstr>
      </vt:variant>
      <vt:variant>
        <vt:i4>4</vt:i4>
      </vt:variant>
      <vt:variant>
        <vt:lpstr>Slide Titles</vt:lpstr>
      </vt:variant>
      <vt:variant>
        <vt:i4>5</vt:i4>
      </vt:variant>
    </vt:vector>
  </HeadingPairs>
  <TitlesOfParts>
    <vt:vector size="9" baseType="lpstr">
      <vt:lpstr>TotalEnergies AA - Bleu</vt:lpstr>
      <vt:lpstr>TotalEnergies AA - Rouge</vt:lpstr>
      <vt:lpstr>TotalEnergies AA - Vert</vt:lpstr>
      <vt:lpstr>TotalEnergies AA - Orange</vt:lpstr>
      <vt:lpstr>World Day for Safety April 22, 2024</vt:lpstr>
      <vt:lpstr>Let's share 9 accidents that have marked the history of the Industry and of the Company</vt:lpstr>
      <vt:lpstr>2013 Ooltgensplaat Windmill Fire (GRP) Netherlands – 2 fatalities </vt:lpstr>
      <vt:lpstr>2013 Ooltgensplaat Windmill Fire (GRP) Netherlands – 2 fatalities</vt:lpstr>
      <vt:lpstr>Enjoy your World Day for Safety 2024!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JMS2024</dc:title>
  <dc:creator>Ronan PENSEC</dc:creator>
  <cp:revision>1</cp:revision>
  <dcterms:created xsi:type="dcterms:W3CDTF">2024-02-19T09:25:40Z</dcterms:created>
  <dcterms:modified xsi:type="dcterms:W3CDTF">2024-03-25T15:37:29Z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b30ed1b-e95f-40b5-af89-828263f287a7_Enabled">
    <vt:lpwstr>true</vt:lpwstr>
  </property>
  <property fmtid="{D5CDD505-2E9C-101B-9397-08002B2CF9AE}" pid="3" name="MSIP_Label_2b30ed1b-e95f-40b5-af89-828263f287a7_SetDate">
    <vt:lpwstr>2024-02-19T09:25:40Z</vt:lpwstr>
  </property>
  <property fmtid="{D5CDD505-2E9C-101B-9397-08002B2CF9AE}" pid="4" name="MSIP_Label_2b30ed1b-e95f-40b5-af89-828263f287a7_Method">
    <vt:lpwstr>Standard</vt:lpwstr>
  </property>
  <property fmtid="{D5CDD505-2E9C-101B-9397-08002B2CF9AE}" pid="5" name="MSIP_Label_2b30ed1b-e95f-40b5-af89-828263f287a7_Name">
    <vt:lpwstr>2b30ed1b-e95f-40b5-af89-828263f287a7</vt:lpwstr>
  </property>
  <property fmtid="{D5CDD505-2E9C-101B-9397-08002B2CF9AE}" pid="6" name="MSIP_Label_2b30ed1b-e95f-40b5-af89-828263f287a7_SiteId">
    <vt:lpwstr>329e91b0-e21f-48fb-a071-456717ecc28e</vt:lpwstr>
  </property>
  <property fmtid="{D5CDD505-2E9C-101B-9397-08002B2CF9AE}" pid="7" name="MSIP_Label_2b30ed1b-e95f-40b5-af89-828263f287a7_ActionId">
    <vt:lpwstr>d28686f2-3f7a-4aa9-b1a0-6a3cc2439846</vt:lpwstr>
  </property>
  <property fmtid="{D5CDD505-2E9C-101B-9397-08002B2CF9AE}" pid="8" name="MSIP_Label_2b30ed1b-e95f-40b5-af89-828263f287a7_ContentBits">
    <vt:lpwstr>0</vt:lpwstr>
  </property>
  <property fmtid="{D5CDD505-2E9C-101B-9397-08002B2CF9AE}" pid="9" name="ContentTypeId">
    <vt:lpwstr>0x010100C1B86728729A514ABD9192C2BC0C0159</vt:lpwstr>
  </property>
</Properties>
</file>