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10" r:id="rId10"/>
    <p:sldId id="2134805775" r:id="rId11"/>
    <p:sldId id="213480580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  <p188:author id="{65A4F06B-33DF-96B8-AC6C-B21127FB4ECA}" name="Nicolas FOREST" initials="NF" userId="S::nicolas.forest@total.com::74d7feb1-6457-475c-bfcc-0f29457bb0a4" providerId="AD"/>
  <p188:author id="{FEA1FE84-E23A-9B79-DD19-84E865AB30B4}" name="Alexandra PAPILLON" initials="AP" userId="S::alexandra.papillon@totalenergies.com::6ed42675-17a0-4139-8016-992ac43c8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2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101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8" name="Aniruddha Ravisankar" initials="AR" lastIdx="2" clrIdx="7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1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3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C00"/>
    <a:srgbClr val="374649"/>
    <a:srgbClr val="F0F6D6"/>
    <a:srgbClr val="B3D234"/>
    <a:srgbClr val="506483"/>
    <a:srgbClr val="4B1F26"/>
    <a:srgbClr val="A4CE95"/>
    <a:srgbClr val="71BF44"/>
    <a:srgbClr val="179648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7AF03-80E8-4584-B385-D687EE7CD21D}" v="433" dt="2022-12-02T13:48:49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4" autoAdjust="0"/>
    <p:restoredTop sz="93184" autoAdjust="0"/>
  </p:normalViewPr>
  <p:slideViewPr>
    <p:cSldViewPr snapToGrid="0">
      <p:cViewPr varScale="1">
        <p:scale>
          <a:sx n="62" d="100"/>
          <a:sy n="62" d="100"/>
        </p:scale>
        <p:origin x="60" y="1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F587AF03-80E8-4584-B385-D687EE7CD21D}"/>
    <pc:docChg chg="undo redo custSel addSld delSld modSld sldOrd">
      <pc:chgData name="Alexandra PAPILLON" userId="6ed42675-17a0-4139-8016-992ac43c869f" providerId="ADAL" clId="{F587AF03-80E8-4584-B385-D687EE7CD21D}" dt="2022-12-02T13:48:49.614" v="2644" actId="113"/>
      <pc:docMkLst>
        <pc:docMk/>
      </pc:docMkLst>
      <pc:sldChg chg="addSp delSp modSp add mod">
        <pc:chgData name="Alexandra PAPILLON" userId="6ed42675-17a0-4139-8016-992ac43c869f" providerId="ADAL" clId="{F587AF03-80E8-4584-B385-D687EE7CD21D}" dt="2022-12-01T14:46:08.542" v="165" actId="20577"/>
        <pc:sldMkLst>
          <pc:docMk/>
          <pc:sldMk cId="3848476589" sldId="2134805710"/>
        </pc:sldMkLst>
        <pc:spChg chg="mod">
          <ac:chgData name="Alexandra PAPILLON" userId="6ed42675-17a0-4139-8016-992ac43c869f" providerId="ADAL" clId="{F587AF03-80E8-4584-B385-D687EE7CD21D}" dt="2022-12-01T14:46:08.542" v="165" actId="20577"/>
          <ac:spMkLst>
            <pc:docMk/>
            <pc:sldMk cId="3848476589" sldId="2134805710"/>
            <ac:spMk id="4" creationId="{C07678AB-75D3-4D2B-BCD4-0EAC267DE67E}"/>
          </ac:spMkLst>
        </pc:spChg>
        <pc:spChg chg="mod">
          <ac:chgData name="Alexandra PAPILLON" userId="6ed42675-17a0-4139-8016-992ac43c869f" providerId="ADAL" clId="{F587AF03-80E8-4584-B385-D687EE7CD21D}" dt="2022-12-01T14:46:01.263" v="152" actId="1037"/>
          <ac:spMkLst>
            <pc:docMk/>
            <pc:sldMk cId="3848476589" sldId="2134805710"/>
            <ac:spMk id="16" creationId="{EC7FC17B-6214-4189-8C8C-726B5AC5BDAE}"/>
          </ac:spMkLst>
        </pc:spChg>
        <pc:spChg chg="mod">
          <ac:chgData name="Alexandra PAPILLON" userId="6ed42675-17a0-4139-8016-992ac43c869f" providerId="ADAL" clId="{F587AF03-80E8-4584-B385-D687EE7CD21D}" dt="2022-12-01T14:42:26.449" v="91" actId="12"/>
          <ac:spMkLst>
            <pc:docMk/>
            <pc:sldMk cId="3848476589" sldId="213480571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F587AF03-80E8-4584-B385-D687EE7CD21D}" dt="2022-12-01T14:41:57.255" v="89" actId="108"/>
          <ac:spMkLst>
            <pc:docMk/>
            <pc:sldMk cId="3848476589" sldId="213480571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F587AF03-80E8-4584-B385-D687EE7CD21D}" dt="2022-12-01T14:41:45.230" v="88" actId="20577"/>
          <ac:spMkLst>
            <pc:docMk/>
            <pc:sldMk cId="3848476589" sldId="2134805710"/>
            <ac:spMk id="27" creationId="{AF50B1B0-06A6-C045-A908-F2ABF98C6817}"/>
          </ac:spMkLst>
        </pc:spChg>
        <pc:spChg chg="mod">
          <ac:chgData name="Alexandra PAPILLON" userId="6ed42675-17a0-4139-8016-992ac43c869f" providerId="ADAL" clId="{F587AF03-80E8-4584-B385-D687EE7CD21D}" dt="2022-12-01T14:45:07.062" v="140"/>
          <ac:spMkLst>
            <pc:docMk/>
            <pc:sldMk cId="3848476589" sldId="2134805710"/>
            <ac:spMk id="29" creationId="{D3C2EF19-D1E4-459A-BC59-D11BA6AD6F18}"/>
          </ac:spMkLst>
        </pc:spChg>
        <pc:spChg chg="mod">
          <ac:chgData name="Alexandra PAPILLON" userId="6ed42675-17a0-4139-8016-992ac43c869f" providerId="ADAL" clId="{F587AF03-80E8-4584-B385-D687EE7CD21D}" dt="2022-12-01T14:45:07.062" v="140"/>
          <ac:spMkLst>
            <pc:docMk/>
            <pc:sldMk cId="3848476589" sldId="2134805710"/>
            <ac:spMk id="30" creationId="{419728D8-8291-4F9C-9D81-A234C9D1F2C0}"/>
          </ac:spMkLst>
        </pc:spChg>
        <pc:grpChg chg="add mod">
          <ac:chgData name="Alexandra PAPILLON" userId="6ed42675-17a0-4139-8016-992ac43c869f" providerId="ADAL" clId="{F587AF03-80E8-4584-B385-D687EE7CD21D}" dt="2022-12-01T14:45:54.839" v="147" actId="1076"/>
          <ac:grpSpMkLst>
            <pc:docMk/>
            <pc:sldMk cId="3848476589" sldId="2134805710"/>
            <ac:grpSpMk id="28" creationId="{C37F4081-872E-48D7-99C1-9AF9FB47BC1F}"/>
          </ac:grpSpMkLst>
        </pc:grpChg>
        <pc:grpChg chg="del">
          <ac:chgData name="Alexandra PAPILLON" userId="6ed42675-17a0-4139-8016-992ac43c869f" providerId="ADAL" clId="{F587AF03-80E8-4584-B385-D687EE7CD21D}" dt="2022-12-01T14:45:06.622" v="139" actId="478"/>
          <ac:grpSpMkLst>
            <pc:docMk/>
            <pc:sldMk cId="3848476589" sldId="2134805710"/>
            <ac:grpSpMk id="31" creationId="{57E7E627-3C52-4BF8-AC6A-9B74A502E120}"/>
          </ac:grpSpMkLst>
        </pc:grpChg>
        <pc:picChg chg="mod modCrop">
          <ac:chgData name="Alexandra PAPILLON" userId="6ed42675-17a0-4139-8016-992ac43c869f" providerId="ADAL" clId="{F587AF03-80E8-4584-B385-D687EE7CD21D}" dt="2022-12-01T14:43:17.701" v="100" actId="732"/>
          <ac:picMkLst>
            <pc:docMk/>
            <pc:sldMk cId="3848476589" sldId="2134805710"/>
            <ac:picMk id="17" creationId="{A4FE0EE7-27C1-4E4D-9AE9-B492B4D6697E}"/>
          </ac:picMkLst>
        </pc:picChg>
        <pc:picChg chg="del">
          <ac:chgData name="Alexandra PAPILLON" userId="6ed42675-17a0-4139-8016-992ac43c869f" providerId="ADAL" clId="{F587AF03-80E8-4584-B385-D687EE7CD21D}" dt="2022-12-01T14:42:33.392" v="92" actId="478"/>
          <ac:picMkLst>
            <pc:docMk/>
            <pc:sldMk cId="3848476589" sldId="2134805710"/>
            <ac:picMk id="18" creationId="{F3A49AD1-0BCF-41EC-A9D6-5F3BBC40F6D4}"/>
          </ac:picMkLst>
        </pc:picChg>
        <pc:picChg chg="add mod modCrop">
          <ac:chgData name="Alexandra PAPILLON" userId="6ed42675-17a0-4139-8016-992ac43c869f" providerId="ADAL" clId="{F587AF03-80E8-4584-B385-D687EE7CD21D}" dt="2022-12-01T14:43:09.104" v="99" actId="1037"/>
          <ac:picMkLst>
            <pc:docMk/>
            <pc:sldMk cId="3848476589" sldId="2134805710"/>
            <ac:picMk id="19" creationId="{2DFCFB6E-49FB-4D70-9074-36CF38A7ED3A}"/>
          </ac:picMkLst>
        </pc:picChg>
        <pc:picChg chg="del">
          <ac:chgData name="Alexandra PAPILLON" userId="6ed42675-17a0-4139-8016-992ac43c869f" providerId="ADAL" clId="{F587AF03-80E8-4584-B385-D687EE7CD21D}" dt="2022-12-01T14:44:28.157" v="131" actId="478"/>
          <ac:picMkLst>
            <pc:docMk/>
            <pc:sldMk cId="3848476589" sldId="2134805710"/>
            <ac:picMk id="22" creationId="{C13CD9DE-5F09-461F-9EDF-C8A4F7763B95}"/>
          </ac:picMkLst>
        </pc:picChg>
        <pc:picChg chg="add mod">
          <ac:chgData name="Alexandra PAPILLON" userId="6ed42675-17a0-4139-8016-992ac43c869f" providerId="ADAL" clId="{F587AF03-80E8-4584-B385-D687EE7CD21D}" dt="2022-12-01T14:43:56.672" v="129" actId="1038"/>
          <ac:picMkLst>
            <pc:docMk/>
            <pc:sldMk cId="3848476589" sldId="2134805710"/>
            <ac:picMk id="23" creationId="{2468FC1E-D1EA-4AA7-A5F2-23B3077EAA97}"/>
          </ac:picMkLst>
        </pc:picChg>
        <pc:picChg chg="add mod ord">
          <ac:chgData name="Alexandra PAPILLON" userId="6ed42675-17a0-4139-8016-992ac43c869f" providerId="ADAL" clId="{F587AF03-80E8-4584-B385-D687EE7CD21D}" dt="2022-12-01T14:46:01.263" v="152" actId="1037"/>
          <ac:picMkLst>
            <pc:docMk/>
            <pc:sldMk cId="3848476589" sldId="2134805710"/>
            <ac:picMk id="25" creationId="{D9EA9D2D-968D-4083-821C-6EDC7468AE61}"/>
          </ac:picMkLst>
        </pc:picChg>
        <pc:picChg chg="add mod">
          <ac:chgData name="Alexandra PAPILLON" userId="6ed42675-17a0-4139-8016-992ac43c869f" providerId="ADAL" clId="{F587AF03-80E8-4584-B385-D687EE7CD21D}" dt="2022-12-01T14:45:42.670" v="146" actId="1076"/>
          <ac:picMkLst>
            <pc:docMk/>
            <pc:sldMk cId="3848476589" sldId="2134805710"/>
            <ac:picMk id="26" creationId="{ACAA186E-7857-4EEC-B0FE-ABD09C632BB6}"/>
          </ac:picMkLst>
        </pc:picChg>
      </pc:sldChg>
      <pc:sldChg chg="del">
        <pc:chgData name="Alexandra PAPILLON" userId="6ed42675-17a0-4139-8016-992ac43c869f" providerId="ADAL" clId="{F587AF03-80E8-4584-B385-D687EE7CD21D}" dt="2022-12-01T15:21:47.088" v="498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F587AF03-80E8-4584-B385-D687EE7CD21D}" dt="2022-12-01T15:21:49.045" v="500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F587AF03-80E8-4584-B385-D687EE7CD21D}" dt="2022-12-01T15:21:47.906" v="499" actId="47"/>
        <pc:sldMkLst>
          <pc:docMk/>
          <pc:sldMk cId="1178689068" sldId="2134805748"/>
        </pc:sldMkLst>
      </pc:sldChg>
      <pc:sldChg chg="del">
        <pc:chgData name="Alexandra PAPILLON" userId="6ed42675-17a0-4139-8016-992ac43c869f" providerId="ADAL" clId="{F587AF03-80E8-4584-B385-D687EE7CD21D}" dt="2022-12-01T15:21:07.405" v="497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F587AF03-80E8-4584-B385-D687EE7CD21D}" dt="2022-12-02T12:30:35.340" v="2058" actId="47"/>
        <pc:sldMkLst>
          <pc:docMk/>
          <pc:sldMk cId="4163919738" sldId="2134805758"/>
        </pc:sldMkLst>
      </pc:sldChg>
      <pc:sldChg chg="del">
        <pc:chgData name="Alexandra PAPILLON" userId="6ed42675-17a0-4139-8016-992ac43c869f" providerId="ADAL" clId="{F587AF03-80E8-4584-B385-D687EE7CD21D}" dt="2022-12-02T12:30:35.909" v="2059" actId="47"/>
        <pc:sldMkLst>
          <pc:docMk/>
          <pc:sldMk cId="664002969" sldId="2134805760"/>
        </pc:sldMkLst>
      </pc:sldChg>
      <pc:sldChg chg="modSp mod">
        <pc:chgData name="Alexandra PAPILLON" userId="6ed42675-17a0-4139-8016-992ac43c869f" providerId="ADAL" clId="{F587AF03-80E8-4584-B385-D687EE7CD21D}" dt="2022-12-01T14:41:20.510" v="75" actId="6549"/>
        <pc:sldMkLst>
          <pc:docMk/>
          <pc:sldMk cId="3004514661" sldId="2134805770"/>
        </pc:sldMkLst>
        <pc:spChg chg="mod">
          <ac:chgData name="Alexandra PAPILLON" userId="6ed42675-17a0-4139-8016-992ac43c869f" providerId="ADAL" clId="{F587AF03-80E8-4584-B385-D687EE7CD21D}" dt="2022-12-01T14:41:20.510" v="75" actId="6549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F587AF03-80E8-4584-B385-D687EE7CD21D}" dt="2022-12-01T14:41:17.022" v="69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F587AF03-80E8-4584-B385-D687EE7CD21D}" dt="2022-12-01T14:48:40.120" v="215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F587AF03-80E8-4584-B385-D687EE7CD21D}" dt="2022-12-01T14:41:22.380" v="76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F587AF03-80E8-4584-B385-D687EE7CD21D}" dt="2022-12-01T14:48:17.214" v="211" actId="47"/>
        <pc:sldMkLst>
          <pc:docMk/>
          <pc:sldMk cId="3233931030" sldId="2134805773"/>
        </pc:sldMkLst>
      </pc:sldChg>
      <pc:sldChg chg="addSp delSp modSp add mod">
        <pc:chgData name="Alexandra PAPILLON" userId="6ed42675-17a0-4139-8016-992ac43c869f" providerId="ADAL" clId="{F587AF03-80E8-4584-B385-D687EE7CD21D}" dt="2022-12-01T15:20:36.182" v="496"/>
        <pc:sldMkLst>
          <pc:docMk/>
          <pc:sldMk cId="2506075686" sldId="2134805775"/>
        </pc:sldMkLst>
        <pc:spChg chg="mod">
          <ac:chgData name="Alexandra PAPILLON" userId="6ed42675-17a0-4139-8016-992ac43c869f" providerId="ADAL" clId="{F587AF03-80E8-4584-B385-D687EE7CD21D}" dt="2022-12-01T14:46:24.032" v="168" actId="20577"/>
          <ac:spMkLst>
            <pc:docMk/>
            <pc:sldMk cId="2506075686" sldId="2134805775"/>
            <ac:spMk id="3" creationId="{1026347A-7F06-4819-9CED-D05E061BD65F}"/>
          </ac:spMkLst>
        </pc:spChg>
        <pc:spChg chg="mod">
          <ac:chgData name="Alexandra PAPILLON" userId="6ed42675-17a0-4139-8016-992ac43c869f" providerId="ADAL" clId="{F587AF03-80E8-4584-B385-D687EE7CD21D}" dt="2022-12-01T15:00:21.842" v="462" actId="20577"/>
          <ac:spMkLst>
            <pc:docMk/>
            <pc:sldMk cId="2506075686" sldId="2134805775"/>
            <ac:spMk id="4" creationId="{C07678AB-75D3-4D2B-BCD4-0EAC267DE67E}"/>
          </ac:spMkLst>
        </pc:spChg>
        <pc:spChg chg="mod">
          <ac:chgData name="Alexandra PAPILLON" userId="6ed42675-17a0-4139-8016-992ac43c869f" providerId="ADAL" clId="{F587AF03-80E8-4584-B385-D687EE7CD21D}" dt="2022-12-01T14:46:30.438" v="170" actId="208"/>
          <ac:spMkLst>
            <pc:docMk/>
            <pc:sldMk cId="2506075686" sldId="2134805775"/>
            <ac:spMk id="9" creationId="{A7AB960F-9161-44EC-9D53-2C0F4BE72534}"/>
          </ac:spMkLst>
        </pc:spChg>
        <pc:spChg chg="mod">
          <ac:chgData name="Alexandra PAPILLON" userId="6ed42675-17a0-4139-8016-992ac43c869f" providerId="ADAL" clId="{F587AF03-80E8-4584-B385-D687EE7CD21D}" dt="2022-12-01T14:48:02.816" v="210" actId="207"/>
          <ac:spMkLst>
            <pc:docMk/>
            <pc:sldMk cId="2506075686" sldId="2134805775"/>
            <ac:spMk id="13" creationId="{F8E49D59-9AFF-429C-AA95-0798FE7CF540}"/>
          </ac:spMkLst>
        </pc:spChg>
        <pc:spChg chg="del">
          <ac:chgData name="Alexandra PAPILLON" userId="6ed42675-17a0-4139-8016-992ac43c869f" providerId="ADAL" clId="{F587AF03-80E8-4584-B385-D687EE7CD21D}" dt="2022-12-01T14:54:32.464" v="234" actId="478"/>
          <ac:spMkLst>
            <pc:docMk/>
            <pc:sldMk cId="2506075686" sldId="2134805775"/>
            <ac:spMk id="14" creationId="{FE2B32B2-FE69-4ED9-9880-941D613B79A2}"/>
          </ac:spMkLst>
        </pc:spChg>
        <pc:spChg chg="mod">
          <ac:chgData name="Alexandra PAPILLON" userId="6ed42675-17a0-4139-8016-992ac43c869f" providerId="ADAL" clId="{F587AF03-80E8-4584-B385-D687EE7CD21D}" dt="2022-12-01T15:20:36.182" v="496"/>
          <ac:spMkLst>
            <pc:docMk/>
            <pc:sldMk cId="2506075686" sldId="2134805775"/>
            <ac:spMk id="15" creationId="{A5881908-1BF9-4BD7-BDC6-943CFF4C4E18}"/>
          </ac:spMkLst>
        </pc:spChg>
        <pc:spChg chg="mod">
          <ac:chgData name="Alexandra PAPILLON" userId="6ed42675-17a0-4139-8016-992ac43c869f" providerId="ADAL" clId="{F587AF03-80E8-4584-B385-D687EE7CD21D}" dt="2022-12-01T14:47:18.869" v="177" actId="207"/>
          <ac:spMkLst>
            <pc:docMk/>
            <pc:sldMk cId="2506075686" sldId="2134805775"/>
            <ac:spMk id="17" creationId="{06E26672-C921-4FC5-8B51-E17D17637CDD}"/>
          </ac:spMkLst>
        </pc:spChg>
        <pc:spChg chg="mod">
          <ac:chgData name="Alexandra PAPILLON" userId="6ed42675-17a0-4139-8016-992ac43c869f" providerId="ADAL" clId="{F587AF03-80E8-4584-B385-D687EE7CD21D}" dt="2022-12-01T14:47:18.869" v="177" actId="207"/>
          <ac:spMkLst>
            <pc:docMk/>
            <pc:sldMk cId="2506075686" sldId="2134805775"/>
            <ac:spMk id="19" creationId="{1FF82C74-3760-4AF3-84BC-20C11541C85F}"/>
          </ac:spMkLst>
        </pc:spChg>
        <pc:spChg chg="mod">
          <ac:chgData name="Alexandra PAPILLON" userId="6ed42675-17a0-4139-8016-992ac43c869f" providerId="ADAL" clId="{F587AF03-80E8-4584-B385-D687EE7CD21D}" dt="2022-12-01T14:48:25.991" v="213" actId="20577"/>
          <ac:spMkLst>
            <pc:docMk/>
            <pc:sldMk cId="2506075686" sldId="2134805775"/>
            <ac:spMk id="20" creationId="{58DFC15E-E93B-49E3-A5CF-DED8E3AF86AC}"/>
          </ac:spMkLst>
        </pc:spChg>
        <pc:spChg chg="mod">
          <ac:chgData name="Alexandra PAPILLON" userId="6ed42675-17a0-4139-8016-992ac43c869f" providerId="ADAL" clId="{F587AF03-80E8-4584-B385-D687EE7CD21D}" dt="2022-12-01T14:48:22.785" v="212" actId="208"/>
          <ac:spMkLst>
            <pc:docMk/>
            <pc:sldMk cId="2506075686" sldId="2134805775"/>
            <ac:spMk id="21" creationId="{61587853-8373-4FD0-8E1F-1599ECD2D247}"/>
          </ac:spMkLst>
        </pc:spChg>
        <pc:spChg chg="del">
          <ac:chgData name="Alexandra PAPILLON" userId="6ed42675-17a0-4139-8016-992ac43c869f" providerId="ADAL" clId="{F587AF03-80E8-4584-B385-D687EE7CD21D}" dt="2022-12-01T14:54:32.464" v="234" actId="478"/>
          <ac:spMkLst>
            <pc:docMk/>
            <pc:sldMk cId="2506075686" sldId="2134805775"/>
            <ac:spMk id="26" creationId="{6AA34269-C9DB-47A6-A4C8-28DFEAAD2EB5}"/>
          </ac:spMkLst>
        </pc:spChg>
        <pc:spChg chg="del">
          <ac:chgData name="Alexandra PAPILLON" userId="6ed42675-17a0-4139-8016-992ac43c869f" providerId="ADAL" clId="{F587AF03-80E8-4584-B385-D687EE7CD21D}" dt="2022-12-01T14:54:32.464" v="234" actId="478"/>
          <ac:spMkLst>
            <pc:docMk/>
            <pc:sldMk cId="2506075686" sldId="2134805775"/>
            <ac:spMk id="27" creationId="{405C25A3-F07B-43B9-ABA8-332633CF28E3}"/>
          </ac:spMkLst>
        </pc:spChg>
        <pc:spChg chg="add mod">
          <ac:chgData name="Alexandra PAPILLON" userId="6ed42675-17a0-4139-8016-992ac43c869f" providerId="ADAL" clId="{F587AF03-80E8-4584-B385-D687EE7CD21D}" dt="2022-12-01T14:59:52.643" v="450" actId="20577"/>
          <ac:spMkLst>
            <pc:docMk/>
            <pc:sldMk cId="2506075686" sldId="2134805775"/>
            <ac:spMk id="29" creationId="{A8132B70-5272-4429-97BB-03288B6B1C3A}"/>
          </ac:spMkLst>
        </pc:spChg>
        <pc:spChg chg="add del mod">
          <ac:chgData name="Alexandra PAPILLON" userId="6ed42675-17a0-4139-8016-992ac43c869f" providerId="ADAL" clId="{F587AF03-80E8-4584-B385-D687EE7CD21D}" dt="2022-12-01T14:56:43.554" v="344" actId="478"/>
          <ac:spMkLst>
            <pc:docMk/>
            <pc:sldMk cId="2506075686" sldId="2134805775"/>
            <ac:spMk id="30" creationId="{A999244D-9AC7-4182-90D0-B051A8AB28AF}"/>
          </ac:spMkLst>
        </pc:spChg>
        <pc:spChg chg="add mod">
          <ac:chgData name="Alexandra PAPILLON" userId="6ed42675-17a0-4139-8016-992ac43c869f" providerId="ADAL" clId="{F587AF03-80E8-4584-B385-D687EE7CD21D}" dt="2022-12-01T14:56:51.040" v="345" actId="1076"/>
          <ac:spMkLst>
            <pc:docMk/>
            <pc:sldMk cId="2506075686" sldId="2134805775"/>
            <ac:spMk id="31" creationId="{BD4C28A2-AEEE-430D-BC6A-BC80B6F5CC8E}"/>
          </ac:spMkLst>
        </pc:spChg>
        <pc:spChg chg="add del mod">
          <ac:chgData name="Alexandra PAPILLON" userId="6ed42675-17a0-4139-8016-992ac43c869f" providerId="ADAL" clId="{F587AF03-80E8-4584-B385-D687EE7CD21D}" dt="2022-12-01T14:54:55.825" v="289" actId="478"/>
          <ac:spMkLst>
            <pc:docMk/>
            <pc:sldMk cId="2506075686" sldId="2134805775"/>
            <ac:spMk id="32" creationId="{316ECD0F-3A10-4B4D-954A-525D7BCD08A2}"/>
          </ac:spMkLst>
        </pc:spChg>
        <pc:spChg chg="add mod">
          <ac:chgData name="Alexandra PAPILLON" userId="6ed42675-17a0-4139-8016-992ac43c869f" providerId="ADAL" clId="{F587AF03-80E8-4584-B385-D687EE7CD21D}" dt="2022-12-01T14:56:56.696" v="346" actId="1076"/>
          <ac:spMkLst>
            <pc:docMk/>
            <pc:sldMk cId="2506075686" sldId="2134805775"/>
            <ac:spMk id="33" creationId="{1628DF89-7F56-44BF-A82D-C8E9767FCA7E}"/>
          </ac:spMkLst>
        </pc:spChg>
        <pc:spChg chg="add del mod">
          <ac:chgData name="Alexandra PAPILLON" userId="6ed42675-17a0-4139-8016-992ac43c869f" providerId="ADAL" clId="{F587AF03-80E8-4584-B385-D687EE7CD21D}" dt="2022-12-01T14:56:43.554" v="344" actId="478"/>
          <ac:spMkLst>
            <pc:docMk/>
            <pc:sldMk cId="2506075686" sldId="2134805775"/>
            <ac:spMk id="34" creationId="{45305817-1EDB-474B-8055-B3BEF63850EF}"/>
          </ac:spMkLst>
        </pc:spChg>
        <pc:grpChg chg="add mod">
          <ac:chgData name="Alexandra PAPILLON" userId="6ed42675-17a0-4139-8016-992ac43c869f" providerId="ADAL" clId="{F587AF03-80E8-4584-B385-D687EE7CD21D}" dt="2022-12-01T14:59:29.427" v="424" actId="1037"/>
          <ac:grpSpMkLst>
            <pc:docMk/>
            <pc:sldMk cId="2506075686" sldId="2134805775"/>
            <ac:grpSpMk id="2" creationId="{8CB1E0E9-9BF0-44D2-A7BD-B14DD85D26B4}"/>
          </ac:grpSpMkLst>
        </pc:grpChg>
        <pc:picChg chg="del">
          <ac:chgData name="Alexandra PAPILLON" userId="6ed42675-17a0-4139-8016-992ac43c869f" providerId="ADAL" clId="{F587AF03-80E8-4584-B385-D687EE7CD21D}" dt="2022-12-01T14:46:27.823" v="169" actId="478"/>
          <ac:picMkLst>
            <pc:docMk/>
            <pc:sldMk cId="2506075686" sldId="2134805775"/>
            <ac:picMk id="6" creationId="{122295E0-86E8-2EE9-C067-2B6F20B8B5CD}"/>
          </ac:picMkLst>
        </pc:picChg>
        <pc:picChg chg="add mod ord">
          <ac:chgData name="Alexandra PAPILLON" userId="6ed42675-17a0-4139-8016-992ac43c869f" providerId="ADAL" clId="{F587AF03-80E8-4584-B385-D687EE7CD21D}" dt="2022-12-01T14:46:39.239" v="172" actId="167"/>
          <ac:picMkLst>
            <pc:docMk/>
            <pc:sldMk cId="2506075686" sldId="2134805775"/>
            <ac:picMk id="22" creationId="{6707E15C-29B3-4361-B3A7-D2FDC77C56E6}"/>
          </ac:picMkLst>
        </pc:picChg>
        <pc:picChg chg="add mod">
          <ac:chgData name="Alexandra PAPILLON" userId="6ed42675-17a0-4139-8016-992ac43c869f" providerId="ADAL" clId="{F587AF03-80E8-4584-B385-D687EE7CD21D}" dt="2022-12-01T14:47:52.831" v="203" actId="1035"/>
          <ac:picMkLst>
            <pc:docMk/>
            <pc:sldMk cId="2506075686" sldId="2134805775"/>
            <ac:picMk id="23" creationId="{29D0905D-4F3A-41FF-B93D-1F9EFEB3628F}"/>
          </ac:picMkLst>
        </pc:picChg>
        <pc:picChg chg="del">
          <ac:chgData name="Alexandra PAPILLON" userId="6ed42675-17a0-4139-8016-992ac43c869f" providerId="ADAL" clId="{F587AF03-80E8-4584-B385-D687EE7CD21D}" dt="2022-12-01T14:47:48.111" v="183" actId="478"/>
          <ac:picMkLst>
            <pc:docMk/>
            <pc:sldMk cId="2506075686" sldId="2134805775"/>
            <ac:picMk id="24" creationId="{04E515D3-B7A7-4578-83B1-CCEA0F62D749}"/>
          </ac:picMkLst>
        </pc:picChg>
        <pc:picChg chg="del">
          <ac:chgData name="Alexandra PAPILLON" userId="6ed42675-17a0-4139-8016-992ac43c869f" providerId="ADAL" clId="{F587AF03-80E8-4584-B385-D687EE7CD21D}" dt="2022-12-01T14:47:47.278" v="182" actId="478"/>
          <ac:picMkLst>
            <pc:docMk/>
            <pc:sldMk cId="2506075686" sldId="2134805775"/>
            <ac:picMk id="25" creationId="{0379D841-B617-4202-B283-C5835872E5FD}"/>
          </ac:picMkLst>
        </pc:picChg>
        <pc:picChg chg="add mod">
          <ac:chgData name="Alexandra PAPILLON" userId="6ed42675-17a0-4139-8016-992ac43c869f" providerId="ADAL" clId="{F587AF03-80E8-4584-B385-D687EE7CD21D}" dt="2022-12-01T14:47:57.138" v="209" actId="1035"/>
          <ac:picMkLst>
            <pc:docMk/>
            <pc:sldMk cId="2506075686" sldId="2134805775"/>
            <ac:picMk id="28" creationId="{2686A237-A39B-4899-A575-D2E7BC671CC0}"/>
          </ac:picMkLst>
        </pc:picChg>
        <pc:picChg chg="add mod">
          <ac:chgData name="Alexandra PAPILLON" userId="6ed42675-17a0-4139-8016-992ac43c869f" providerId="ADAL" clId="{F587AF03-80E8-4584-B385-D687EE7CD21D}" dt="2022-12-01T14:59:29.427" v="424" actId="1037"/>
          <ac:picMkLst>
            <pc:docMk/>
            <pc:sldMk cId="2506075686" sldId="2134805775"/>
            <ac:picMk id="35" creationId="{165262F2-53C2-4B7F-A465-5238DCFFB446}"/>
          </ac:picMkLst>
        </pc:picChg>
        <pc:picChg chg="add del mod">
          <ac:chgData name="Alexandra PAPILLON" userId="6ed42675-17a0-4139-8016-992ac43c869f" providerId="ADAL" clId="{F587AF03-80E8-4584-B385-D687EE7CD21D}" dt="2022-12-01T14:54:53.921" v="288" actId="478"/>
          <ac:picMkLst>
            <pc:docMk/>
            <pc:sldMk cId="2506075686" sldId="2134805775"/>
            <ac:picMk id="36" creationId="{7FC0FF52-48D1-49D0-AC65-48EBED9572DC}"/>
          </ac:picMkLst>
        </pc:picChg>
        <pc:picChg chg="add mod">
          <ac:chgData name="Alexandra PAPILLON" userId="6ed42675-17a0-4139-8016-992ac43c869f" providerId="ADAL" clId="{F587AF03-80E8-4584-B385-D687EE7CD21D}" dt="2022-12-01T14:59:11.403" v="395" actId="1076"/>
          <ac:picMkLst>
            <pc:docMk/>
            <pc:sldMk cId="2506075686" sldId="2134805775"/>
            <ac:picMk id="37" creationId="{DEA1947E-B632-46CD-BCDC-8F74981B80FD}"/>
          </ac:picMkLst>
        </pc:picChg>
        <pc:picChg chg="add mod">
          <ac:chgData name="Alexandra PAPILLON" userId="6ed42675-17a0-4139-8016-992ac43c869f" providerId="ADAL" clId="{F587AF03-80E8-4584-B385-D687EE7CD21D}" dt="2022-12-01T14:59:06.210" v="393" actId="14100"/>
          <ac:picMkLst>
            <pc:docMk/>
            <pc:sldMk cId="2506075686" sldId="2134805775"/>
            <ac:picMk id="38" creationId="{43668744-BD9A-469A-A479-1842C6BA5512}"/>
          </ac:picMkLst>
        </pc:picChg>
        <pc:picChg chg="add mod">
          <ac:chgData name="Alexandra PAPILLON" userId="6ed42675-17a0-4139-8016-992ac43c869f" providerId="ADAL" clId="{F587AF03-80E8-4584-B385-D687EE7CD21D}" dt="2022-12-01T14:59:29.427" v="424" actId="1037"/>
          <ac:picMkLst>
            <pc:docMk/>
            <pc:sldMk cId="2506075686" sldId="2134805775"/>
            <ac:picMk id="39" creationId="{02AE9116-0CEE-40AE-B316-D78323E055F8}"/>
          </ac:picMkLst>
        </pc:picChg>
        <pc:picChg chg="add mod">
          <ac:chgData name="Alexandra PAPILLON" userId="6ed42675-17a0-4139-8016-992ac43c869f" providerId="ADAL" clId="{F587AF03-80E8-4584-B385-D687EE7CD21D}" dt="2022-12-01T14:59:29.427" v="424" actId="1037"/>
          <ac:picMkLst>
            <pc:docMk/>
            <pc:sldMk cId="2506075686" sldId="2134805775"/>
            <ac:picMk id="40" creationId="{1C9701BF-25C7-4598-AD65-5982D22FF227}"/>
          </ac:picMkLst>
        </pc:picChg>
        <pc:picChg chg="add mod">
          <ac:chgData name="Alexandra PAPILLON" userId="6ed42675-17a0-4139-8016-992ac43c869f" providerId="ADAL" clId="{F587AF03-80E8-4584-B385-D687EE7CD21D}" dt="2022-12-01T14:59:29.427" v="424" actId="1037"/>
          <ac:picMkLst>
            <pc:docMk/>
            <pc:sldMk cId="2506075686" sldId="2134805775"/>
            <ac:picMk id="41" creationId="{6A5399B5-8860-47B9-B8AC-7C96EF81790E}"/>
          </ac:picMkLst>
        </pc:picChg>
      </pc:sldChg>
      <pc:sldChg chg="del">
        <pc:chgData name="Alexandra PAPILLON" userId="6ed42675-17a0-4139-8016-992ac43c869f" providerId="ADAL" clId="{F587AF03-80E8-4584-B385-D687EE7CD21D}" dt="2022-12-01T14:48:36.083" v="214" actId="47"/>
        <pc:sldMkLst>
          <pc:docMk/>
          <pc:sldMk cId="733464506" sldId="2134805776"/>
        </pc:sldMkLst>
      </pc:sldChg>
      <pc:sldChg chg="del">
        <pc:chgData name="Alexandra PAPILLON" userId="6ed42675-17a0-4139-8016-992ac43c869f" providerId="ADAL" clId="{F587AF03-80E8-4584-B385-D687EE7CD21D}" dt="2022-12-02T12:30:38.863" v="2064" actId="47"/>
        <pc:sldMkLst>
          <pc:docMk/>
          <pc:sldMk cId="2331589303" sldId="2134805786"/>
        </pc:sldMkLst>
      </pc:sldChg>
      <pc:sldChg chg="del">
        <pc:chgData name="Alexandra PAPILLON" userId="6ed42675-17a0-4139-8016-992ac43c869f" providerId="ADAL" clId="{F587AF03-80E8-4584-B385-D687EE7CD21D}" dt="2022-12-02T12:30:39.636" v="2066" actId="47"/>
        <pc:sldMkLst>
          <pc:docMk/>
          <pc:sldMk cId="2372172520" sldId="2134805788"/>
        </pc:sldMkLst>
      </pc:sldChg>
      <pc:sldChg chg="del">
        <pc:chgData name="Alexandra PAPILLON" userId="6ed42675-17a0-4139-8016-992ac43c869f" providerId="ADAL" clId="{F587AF03-80E8-4584-B385-D687EE7CD21D}" dt="2022-12-02T12:30:40.415" v="2067" actId="47"/>
        <pc:sldMkLst>
          <pc:docMk/>
          <pc:sldMk cId="331970252" sldId="2134805789"/>
        </pc:sldMkLst>
      </pc:sldChg>
      <pc:sldChg chg="del">
        <pc:chgData name="Alexandra PAPILLON" userId="6ed42675-17a0-4139-8016-992ac43c869f" providerId="ADAL" clId="{F587AF03-80E8-4584-B385-D687EE7CD21D}" dt="2022-12-02T12:30:42.190" v="2068" actId="47"/>
        <pc:sldMkLst>
          <pc:docMk/>
          <pc:sldMk cId="2349764904" sldId="2134805791"/>
        </pc:sldMkLst>
      </pc:sldChg>
      <pc:sldChg chg="del">
        <pc:chgData name="Alexandra PAPILLON" userId="6ed42675-17a0-4139-8016-992ac43c869f" providerId="ADAL" clId="{F587AF03-80E8-4584-B385-D687EE7CD21D}" dt="2022-12-02T12:30:39.283" v="2065" actId="47"/>
        <pc:sldMkLst>
          <pc:docMk/>
          <pc:sldMk cId="3951155886" sldId="2134805793"/>
        </pc:sldMkLst>
      </pc:sldChg>
      <pc:sldChg chg="del">
        <pc:chgData name="Alexandra PAPILLON" userId="6ed42675-17a0-4139-8016-992ac43c869f" providerId="ADAL" clId="{F587AF03-80E8-4584-B385-D687EE7CD21D}" dt="2022-12-02T12:30:36.957" v="2061" actId="47"/>
        <pc:sldMkLst>
          <pc:docMk/>
          <pc:sldMk cId="2141892048" sldId="2134805797"/>
        </pc:sldMkLst>
      </pc:sldChg>
      <pc:sldChg chg="del">
        <pc:chgData name="Alexandra PAPILLON" userId="6ed42675-17a0-4139-8016-992ac43c869f" providerId="ADAL" clId="{F587AF03-80E8-4584-B385-D687EE7CD21D}" dt="2022-12-02T12:30:37.316" v="2062" actId="47"/>
        <pc:sldMkLst>
          <pc:docMk/>
          <pc:sldMk cId="2102478750" sldId="2134805802"/>
        </pc:sldMkLst>
      </pc:sldChg>
      <pc:sldChg chg="del">
        <pc:chgData name="Alexandra PAPILLON" userId="6ed42675-17a0-4139-8016-992ac43c869f" providerId="ADAL" clId="{F587AF03-80E8-4584-B385-D687EE7CD21D}" dt="2022-12-02T12:30:36.632" v="2060" actId="47"/>
        <pc:sldMkLst>
          <pc:docMk/>
          <pc:sldMk cId="2111266215" sldId="2134805803"/>
        </pc:sldMkLst>
      </pc:sldChg>
      <pc:sldChg chg="del">
        <pc:chgData name="Alexandra PAPILLON" userId="6ed42675-17a0-4139-8016-992ac43c869f" providerId="ADAL" clId="{F587AF03-80E8-4584-B385-D687EE7CD21D}" dt="2022-12-02T12:30:38.524" v="2063" actId="47"/>
        <pc:sldMkLst>
          <pc:docMk/>
          <pc:sldMk cId="594331938" sldId="2134805804"/>
        </pc:sldMkLst>
      </pc:sldChg>
      <pc:sldChg chg="addSp delSp modSp add del mod">
        <pc:chgData name="Alexandra PAPILLON" userId="6ed42675-17a0-4139-8016-992ac43c869f" providerId="ADAL" clId="{F587AF03-80E8-4584-B385-D687EE7CD21D}" dt="2022-12-02T13:00:26.999" v="2537" actId="47"/>
        <pc:sldMkLst>
          <pc:docMk/>
          <pc:sldMk cId="834664340" sldId="2134805805"/>
        </pc:sldMkLst>
        <pc:spChg chg="mod">
          <ac:chgData name="Alexandra PAPILLON" userId="6ed42675-17a0-4139-8016-992ac43c869f" providerId="ADAL" clId="{F587AF03-80E8-4584-B385-D687EE7CD21D}" dt="2022-12-02T09:51:04.752" v="879" actId="20577"/>
          <ac:spMkLst>
            <pc:docMk/>
            <pc:sldMk cId="834664340" sldId="2134805805"/>
            <ac:spMk id="3" creationId="{1026347A-7F06-4819-9CED-D05E061BD65F}"/>
          </ac:spMkLst>
        </pc:spChg>
        <pc:spChg chg="del">
          <ac:chgData name="Alexandra PAPILLON" userId="6ed42675-17a0-4139-8016-992ac43c869f" providerId="ADAL" clId="{F587AF03-80E8-4584-B385-D687EE7CD21D}" dt="2022-12-02T09:38:59.210" v="528" actId="478"/>
          <ac:spMkLst>
            <pc:docMk/>
            <pc:sldMk cId="834664340" sldId="2134805805"/>
            <ac:spMk id="9" creationId="{A7AB960F-9161-44EC-9D53-2C0F4BE72534}"/>
          </ac:spMkLst>
        </pc:spChg>
        <pc:spChg chg="del mod">
          <ac:chgData name="Alexandra PAPILLON" userId="6ed42675-17a0-4139-8016-992ac43c869f" providerId="ADAL" clId="{F587AF03-80E8-4584-B385-D687EE7CD21D}" dt="2022-12-02T10:06:49.746" v="1293" actId="478"/>
          <ac:spMkLst>
            <pc:docMk/>
            <pc:sldMk cId="834664340" sldId="2134805805"/>
            <ac:spMk id="13" creationId="{F8E49D59-9AFF-429C-AA95-0798FE7CF540}"/>
          </ac:spMkLst>
        </pc:spChg>
        <pc:spChg chg="del mod">
          <ac:chgData name="Alexandra PAPILLON" userId="6ed42675-17a0-4139-8016-992ac43c869f" providerId="ADAL" clId="{F587AF03-80E8-4584-B385-D687EE7CD21D}" dt="2022-12-02T10:08:12.818" v="1330" actId="478"/>
          <ac:spMkLst>
            <pc:docMk/>
            <pc:sldMk cId="834664340" sldId="2134805805"/>
            <ac:spMk id="15" creationId="{A5881908-1BF9-4BD7-BDC6-943CFF4C4E18}"/>
          </ac:spMkLst>
        </pc:spChg>
        <pc:spChg chg="del mod">
          <ac:chgData name="Alexandra PAPILLON" userId="6ed42675-17a0-4139-8016-992ac43c869f" providerId="ADAL" clId="{F587AF03-80E8-4584-B385-D687EE7CD21D}" dt="2022-12-02T10:03:28.530" v="1265" actId="478"/>
          <ac:spMkLst>
            <pc:docMk/>
            <pc:sldMk cId="834664340" sldId="2134805805"/>
            <ac:spMk id="16" creationId="{EC2B9527-3781-4932-87EB-13DDFB74FA8A}"/>
          </ac:spMkLst>
        </pc:spChg>
        <pc:spChg chg="del mod">
          <ac:chgData name="Alexandra PAPILLON" userId="6ed42675-17a0-4139-8016-992ac43c869f" providerId="ADAL" clId="{F587AF03-80E8-4584-B385-D687EE7CD21D}" dt="2022-12-02T10:03:28.530" v="1265" actId="478"/>
          <ac:spMkLst>
            <pc:docMk/>
            <pc:sldMk cId="834664340" sldId="2134805805"/>
            <ac:spMk id="17" creationId="{06E26672-C921-4FC5-8B51-E17D17637CDD}"/>
          </ac:spMkLst>
        </pc:spChg>
        <pc:spChg chg="del mod">
          <ac:chgData name="Alexandra PAPILLON" userId="6ed42675-17a0-4139-8016-992ac43c869f" providerId="ADAL" clId="{F587AF03-80E8-4584-B385-D687EE7CD21D}" dt="2022-12-02T10:03:28.530" v="1265" actId="478"/>
          <ac:spMkLst>
            <pc:docMk/>
            <pc:sldMk cId="834664340" sldId="2134805805"/>
            <ac:spMk id="18" creationId="{9F3342CB-0F31-49C0-9B75-3E0EC2D53B15}"/>
          </ac:spMkLst>
        </pc:spChg>
        <pc:spChg chg="del mod">
          <ac:chgData name="Alexandra PAPILLON" userId="6ed42675-17a0-4139-8016-992ac43c869f" providerId="ADAL" clId="{F587AF03-80E8-4584-B385-D687EE7CD21D}" dt="2022-12-02T10:03:28.530" v="1265" actId="478"/>
          <ac:spMkLst>
            <pc:docMk/>
            <pc:sldMk cId="834664340" sldId="2134805805"/>
            <ac:spMk id="19" creationId="{1FF82C74-3760-4AF3-84BC-20C11541C85F}"/>
          </ac:spMkLst>
        </pc:spChg>
        <pc:spChg chg="del mod">
          <ac:chgData name="Alexandra PAPILLON" userId="6ed42675-17a0-4139-8016-992ac43c869f" providerId="ADAL" clId="{F587AF03-80E8-4584-B385-D687EE7CD21D}" dt="2022-12-02T10:06:49.746" v="1293" actId="478"/>
          <ac:spMkLst>
            <pc:docMk/>
            <pc:sldMk cId="834664340" sldId="2134805805"/>
            <ac:spMk id="20" creationId="{58DFC15E-E93B-49E3-A5CF-DED8E3AF86AC}"/>
          </ac:spMkLst>
        </pc:spChg>
        <pc:spChg chg="del mod">
          <ac:chgData name="Alexandra PAPILLON" userId="6ed42675-17a0-4139-8016-992ac43c869f" providerId="ADAL" clId="{F587AF03-80E8-4584-B385-D687EE7CD21D}" dt="2022-12-02T10:06:49.746" v="1293" actId="478"/>
          <ac:spMkLst>
            <pc:docMk/>
            <pc:sldMk cId="834664340" sldId="2134805805"/>
            <ac:spMk id="21" creationId="{61587853-8373-4FD0-8E1F-1599ECD2D247}"/>
          </ac:spMkLst>
        </pc:spChg>
        <pc:spChg chg="add mod">
          <ac:chgData name="Alexandra PAPILLON" userId="6ed42675-17a0-4139-8016-992ac43c869f" providerId="ADAL" clId="{F587AF03-80E8-4584-B385-D687EE7CD21D}" dt="2022-12-02T10:39:01.673" v="1817" actId="14100"/>
          <ac:spMkLst>
            <pc:docMk/>
            <pc:sldMk cId="834664340" sldId="2134805805"/>
            <ac:spMk id="27" creationId="{71D48BFD-ECB7-4B51-BB77-062368114ACD}"/>
          </ac:spMkLst>
        </pc:spChg>
        <pc:spChg chg="del mod">
          <ac:chgData name="Alexandra PAPILLON" userId="6ed42675-17a0-4139-8016-992ac43c869f" providerId="ADAL" clId="{F587AF03-80E8-4584-B385-D687EE7CD21D}" dt="2022-12-02T09:51:48.280" v="963" actId="478"/>
          <ac:spMkLst>
            <pc:docMk/>
            <pc:sldMk cId="834664340" sldId="2134805805"/>
            <ac:spMk id="29" creationId="{A8132B70-5272-4429-97BB-03288B6B1C3A}"/>
          </ac:spMkLst>
        </pc:spChg>
        <pc:spChg chg="add mod">
          <ac:chgData name="Alexandra PAPILLON" userId="6ed42675-17a0-4139-8016-992ac43c869f" providerId="ADAL" clId="{F587AF03-80E8-4584-B385-D687EE7CD21D}" dt="2022-12-02T10:34:58.518" v="1645" actId="14100"/>
          <ac:spMkLst>
            <pc:docMk/>
            <pc:sldMk cId="834664340" sldId="2134805805"/>
            <ac:spMk id="30" creationId="{A1C2B2D2-28AC-42CA-8C75-332176A9B84A}"/>
          </ac:spMkLst>
        </pc:spChg>
        <pc:spChg chg="del mod">
          <ac:chgData name="Alexandra PAPILLON" userId="6ed42675-17a0-4139-8016-992ac43c869f" providerId="ADAL" clId="{F587AF03-80E8-4584-B385-D687EE7CD21D}" dt="2022-12-02T10:06:49.746" v="1293" actId="478"/>
          <ac:spMkLst>
            <pc:docMk/>
            <pc:sldMk cId="834664340" sldId="2134805805"/>
            <ac:spMk id="31" creationId="{BD4C28A2-AEEE-430D-BC6A-BC80B6F5CC8E}"/>
          </ac:spMkLst>
        </pc:spChg>
        <pc:spChg chg="add mod">
          <ac:chgData name="Alexandra PAPILLON" userId="6ed42675-17a0-4139-8016-992ac43c869f" providerId="ADAL" clId="{F587AF03-80E8-4584-B385-D687EE7CD21D}" dt="2022-12-02T10:34:58.518" v="1645" actId="14100"/>
          <ac:spMkLst>
            <pc:docMk/>
            <pc:sldMk cId="834664340" sldId="2134805805"/>
            <ac:spMk id="32" creationId="{E29D4A1D-5CD8-4746-B3EF-F1A34C9CB083}"/>
          </ac:spMkLst>
        </pc:spChg>
        <pc:spChg chg="del mod">
          <ac:chgData name="Alexandra PAPILLON" userId="6ed42675-17a0-4139-8016-992ac43c869f" providerId="ADAL" clId="{F587AF03-80E8-4584-B385-D687EE7CD21D}" dt="2022-12-02T10:06:49.746" v="1293" actId="478"/>
          <ac:spMkLst>
            <pc:docMk/>
            <pc:sldMk cId="834664340" sldId="2134805805"/>
            <ac:spMk id="33" creationId="{1628DF89-7F56-44BF-A82D-C8E9767FCA7E}"/>
          </ac:spMkLst>
        </pc:spChg>
        <pc:spChg chg="add mod">
          <ac:chgData name="Alexandra PAPILLON" userId="6ed42675-17a0-4139-8016-992ac43c869f" providerId="ADAL" clId="{F587AF03-80E8-4584-B385-D687EE7CD21D}" dt="2022-12-02T10:38:51.058" v="1807" actId="20577"/>
          <ac:spMkLst>
            <pc:docMk/>
            <pc:sldMk cId="834664340" sldId="2134805805"/>
            <ac:spMk id="34" creationId="{EE52D51D-E615-4093-90C3-79278293D132}"/>
          </ac:spMkLst>
        </pc:spChg>
        <pc:spChg chg="add del mod">
          <ac:chgData name="Alexandra PAPILLON" userId="6ed42675-17a0-4139-8016-992ac43c869f" providerId="ADAL" clId="{F587AF03-80E8-4584-B385-D687EE7CD21D}" dt="2022-12-02T09:53:00.460" v="990"/>
          <ac:spMkLst>
            <pc:docMk/>
            <pc:sldMk cId="834664340" sldId="2134805805"/>
            <ac:spMk id="36" creationId="{2E2EF2B8-26B2-4BF2-9F6E-7C15A2C2763D}"/>
          </ac:spMkLst>
        </pc:spChg>
        <pc:spChg chg="add del mod">
          <ac:chgData name="Alexandra PAPILLON" userId="6ed42675-17a0-4139-8016-992ac43c869f" providerId="ADAL" clId="{F587AF03-80E8-4584-B385-D687EE7CD21D}" dt="2022-12-02T10:08:11.315" v="1329" actId="478"/>
          <ac:spMkLst>
            <pc:docMk/>
            <pc:sldMk cId="834664340" sldId="2134805805"/>
            <ac:spMk id="42" creationId="{B1E7079C-3D36-4324-BA82-A75E7870E22F}"/>
          </ac:spMkLst>
        </pc:spChg>
        <pc:spChg chg="add mod">
          <ac:chgData name="Alexandra PAPILLON" userId="6ed42675-17a0-4139-8016-992ac43c869f" providerId="ADAL" clId="{F587AF03-80E8-4584-B385-D687EE7CD21D}" dt="2022-12-02T10:35:08.864" v="1664" actId="1038"/>
          <ac:spMkLst>
            <pc:docMk/>
            <pc:sldMk cId="834664340" sldId="2134805805"/>
            <ac:spMk id="43" creationId="{5E06D842-0B07-4887-A93D-2D0C9CDA0FBE}"/>
          </ac:spMkLst>
        </pc:spChg>
        <pc:spChg chg="add mod">
          <ac:chgData name="Alexandra PAPILLON" userId="6ed42675-17a0-4139-8016-992ac43c869f" providerId="ADAL" clId="{F587AF03-80E8-4584-B385-D687EE7CD21D}" dt="2022-12-02T10:35:08.864" v="1664" actId="1038"/>
          <ac:spMkLst>
            <pc:docMk/>
            <pc:sldMk cId="834664340" sldId="2134805805"/>
            <ac:spMk id="44" creationId="{D14CFA1F-2708-4ACB-BD07-2101AA15E126}"/>
          </ac:spMkLst>
        </pc:spChg>
        <pc:spChg chg="add mod">
          <ac:chgData name="Alexandra PAPILLON" userId="6ed42675-17a0-4139-8016-992ac43c869f" providerId="ADAL" clId="{F587AF03-80E8-4584-B385-D687EE7CD21D}" dt="2022-12-02T10:35:08.864" v="1664" actId="1038"/>
          <ac:spMkLst>
            <pc:docMk/>
            <pc:sldMk cId="834664340" sldId="2134805805"/>
            <ac:spMk id="45" creationId="{2D023316-A4B0-4AE4-9A91-786F24F809A6}"/>
          </ac:spMkLst>
        </pc:spChg>
        <pc:spChg chg="add mod">
          <ac:chgData name="Alexandra PAPILLON" userId="6ed42675-17a0-4139-8016-992ac43c869f" providerId="ADAL" clId="{F587AF03-80E8-4584-B385-D687EE7CD21D}" dt="2022-12-02T10:35:08.864" v="1664" actId="1038"/>
          <ac:spMkLst>
            <pc:docMk/>
            <pc:sldMk cId="834664340" sldId="2134805805"/>
            <ac:spMk id="46" creationId="{05CB0E74-0E4B-4D79-9C77-1F875F8F214F}"/>
          </ac:spMkLst>
        </pc:spChg>
        <pc:spChg chg="add mod">
          <ac:chgData name="Alexandra PAPILLON" userId="6ed42675-17a0-4139-8016-992ac43c869f" providerId="ADAL" clId="{F587AF03-80E8-4584-B385-D687EE7CD21D}" dt="2022-12-02T10:44:05.083" v="1973" actId="403"/>
          <ac:spMkLst>
            <pc:docMk/>
            <pc:sldMk cId="834664340" sldId="2134805805"/>
            <ac:spMk id="47" creationId="{AE1D86B1-8C1A-4EAA-8099-D22BAE83C8E9}"/>
          </ac:spMkLst>
        </pc:spChg>
        <pc:grpChg chg="del mod">
          <ac:chgData name="Alexandra PAPILLON" userId="6ed42675-17a0-4139-8016-992ac43c869f" providerId="ADAL" clId="{F587AF03-80E8-4584-B385-D687EE7CD21D}" dt="2022-12-02T10:06:49.746" v="1293" actId="478"/>
          <ac:grpSpMkLst>
            <pc:docMk/>
            <pc:sldMk cId="834664340" sldId="2134805805"/>
            <ac:grpSpMk id="2" creationId="{8CB1E0E9-9BF0-44D2-A7BD-B14DD85D26B4}"/>
          </ac:grpSpMkLst>
        </pc:grpChg>
        <pc:picChg chg="add mod ord modCrop">
          <ac:chgData name="Alexandra PAPILLON" userId="6ed42675-17a0-4139-8016-992ac43c869f" providerId="ADAL" clId="{F587AF03-80E8-4584-B385-D687EE7CD21D}" dt="2022-12-02T10:39:06.724" v="1818" actId="1076"/>
          <ac:picMkLst>
            <pc:docMk/>
            <pc:sldMk cId="834664340" sldId="2134805805"/>
            <ac:picMk id="5" creationId="{E9FFA332-581A-48FA-B8D9-440EA3028F1B}"/>
          </ac:picMkLst>
        </pc:picChg>
        <pc:picChg chg="add mod modCrop">
          <ac:chgData name="Alexandra PAPILLON" userId="6ed42675-17a0-4139-8016-992ac43c869f" providerId="ADAL" clId="{F587AF03-80E8-4584-B385-D687EE7CD21D}" dt="2022-12-02T10:39:15.094" v="1820" actId="1076"/>
          <ac:picMkLst>
            <pc:docMk/>
            <pc:sldMk cId="834664340" sldId="2134805805"/>
            <ac:picMk id="7" creationId="{CA918582-29DA-47F1-A8B5-A399029A872E}"/>
          </ac:picMkLst>
        </pc:picChg>
        <pc:picChg chg="add mod ord">
          <ac:chgData name="Alexandra PAPILLON" userId="6ed42675-17a0-4139-8016-992ac43c869f" providerId="ADAL" clId="{F587AF03-80E8-4584-B385-D687EE7CD21D}" dt="2022-12-02T10:39:19.134" v="1821" actId="1076"/>
          <ac:picMkLst>
            <pc:docMk/>
            <pc:sldMk cId="834664340" sldId="2134805805"/>
            <ac:picMk id="11" creationId="{835A9B4A-E0A4-49B5-87A4-CDFA4433BFBF}"/>
          </ac:picMkLst>
        </pc:picChg>
        <pc:picChg chg="del">
          <ac:chgData name="Alexandra PAPILLON" userId="6ed42675-17a0-4139-8016-992ac43c869f" providerId="ADAL" clId="{F587AF03-80E8-4584-B385-D687EE7CD21D}" dt="2022-12-02T09:38:59.210" v="528" actId="478"/>
          <ac:picMkLst>
            <pc:docMk/>
            <pc:sldMk cId="834664340" sldId="2134805805"/>
            <ac:picMk id="22" creationId="{6707E15C-29B3-4361-B3A7-D2FDC77C56E6}"/>
          </ac:picMkLst>
        </pc:picChg>
        <pc:picChg chg="del mod">
          <ac:chgData name="Alexandra PAPILLON" userId="6ed42675-17a0-4139-8016-992ac43c869f" providerId="ADAL" clId="{F587AF03-80E8-4584-B385-D687EE7CD21D}" dt="2022-12-02T10:03:28.530" v="1265" actId="478"/>
          <ac:picMkLst>
            <pc:docMk/>
            <pc:sldMk cId="834664340" sldId="2134805805"/>
            <ac:picMk id="23" creationId="{29D0905D-4F3A-41FF-B93D-1F9EFEB3628F}"/>
          </ac:picMkLst>
        </pc:picChg>
        <pc:picChg chg="del mod">
          <ac:chgData name="Alexandra PAPILLON" userId="6ed42675-17a0-4139-8016-992ac43c869f" providerId="ADAL" clId="{F587AF03-80E8-4584-B385-D687EE7CD21D}" dt="2022-12-02T10:03:28.530" v="1265" actId="478"/>
          <ac:picMkLst>
            <pc:docMk/>
            <pc:sldMk cId="834664340" sldId="2134805805"/>
            <ac:picMk id="28" creationId="{2686A237-A39B-4899-A575-D2E7BC671CC0}"/>
          </ac:picMkLst>
        </pc:picChg>
        <pc:picChg chg="mod">
          <ac:chgData name="Alexandra PAPILLON" userId="6ed42675-17a0-4139-8016-992ac43c869f" providerId="ADAL" clId="{F587AF03-80E8-4584-B385-D687EE7CD21D}" dt="2022-12-02T10:03:20.146" v="1264" actId="1038"/>
          <ac:picMkLst>
            <pc:docMk/>
            <pc:sldMk cId="834664340" sldId="2134805805"/>
            <ac:picMk id="35" creationId="{165262F2-53C2-4B7F-A465-5238DCFFB446}"/>
          </ac:picMkLst>
        </pc:picChg>
        <pc:picChg chg="del mod">
          <ac:chgData name="Alexandra PAPILLON" userId="6ed42675-17a0-4139-8016-992ac43c869f" providerId="ADAL" clId="{F587AF03-80E8-4584-B385-D687EE7CD21D}" dt="2022-12-02T10:06:49.746" v="1293" actId="478"/>
          <ac:picMkLst>
            <pc:docMk/>
            <pc:sldMk cId="834664340" sldId="2134805805"/>
            <ac:picMk id="37" creationId="{DEA1947E-B632-46CD-BCDC-8F74981B80FD}"/>
          </ac:picMkLst>
        </pc:picChg>
        <pc:picChg chg="del mod">
          <ac:chgData name="Alexandra PAPILLON" userId="6ed42675-17a0-4139-8016-992ac43c869f" providerId="ADAL" clId="{F587AF03-80E8-4584-B385-D687EE7CD21D}" dt="2022-12-02T10:06:49.746" v="1293" actId="478"/>
          <ac:picMkLst>
            <pc:docMk/>
            <pc:sldMk cId="834664340" sldId="2134805805"/>
            <ac:picMk id="38" creationId="{43668744-BD9A-469A-A479-1842C6BA5512}"/>
          </ac:picMkLst>
        </pc:picChg>
        <pc:picChg chg="del mod">
          <ac:chgData name="Alexandra PAPILLON" userId="6ed42675-17a0-4139-8016-992ac43c869f" providerId="ADAL" clId="{F587AF03-80E8-4584-B385-D687EE7CD21D}" dt="2022-12-02T10:06:49.746" v="1293" actId="478"/>
          <ac:picMkLst>
            <pc:docMk/>
            <pc:sldMk cId="834664340" sldId="2134805805"/>
            <ac:picMk id="39" creationId="{02AE9116-0CEE-40AE-B316-D78323E055F8}"/>
          </ac:picMkLst>
        </pc:picChg>
        <pc:picChg chg="del mod">
          <ac:chgData name="Alexandra PAPILLON" userId="6ed42675-17a0-4139-8016-992ac43c869f" providerId="ADAL" clId="{F587AF03-80E8-4584-B385-D687EE7CD21D}" dt="2022-12-02T10:06:49.746" v="1293" actId="478"/>
          <ac:picMkLst>
            <pc:docMk/>
            <pc:sldMk cId="834664340" sldId="2134805805"/>
            <ac:picMk id="40" creationId="{1C9701BF-25C7-4598-AD65-5982D22FF227}"/>
          </ac:picMkLst>
        </pc:picChg>
        <pc:picChg chg="mod">
          <ac:chgData name="Alexandra PAPILLON" userId="6ed42675-17a0-4139-8016-992ac43c869f" providerId="ADAL" clId="{F587AF03-80E8-4584-B385-D687EE7CD21D}" dt="2022-12-02T10:03:20.146" v="1264" actId="1038"/>
          <ac:picMkLst>
            <pc:docMk/>
            <pc:sldMk cId="834664340" sldId="2134805805"/>
            <ac:picMk id="41" creationId="{6A5399B5-8860-47B9-B8AC-7C96EF81790E}"/>
          </ac:picMkLst>
        </pc:picChg>
      </pc:sldChg>
      <pc:sldChg chg="addSp delSp modSp add del mod">
        <pc:chgData name="Alexandra PAPILLON" userId="6ed42675-17a0-4139-8016-992ac43c869f" providerId="ADAL" clId="{F587AF03-80E8-4584-B385-D687EE7CD21D}" dt="2022-12-02T13:02:58.012" v="2606" actId="47"/>
        <pc:sldMkLst>
          <pc:docMk/>
          <pc:sldMk cId="2341529741" sldId="2134805806"/>
        </pc:sldMkLst>
        <pc:spChg chg="add del mod">
          <ac:chgData name="Alexandra PAPILLON" userId="6ed42675-17a0-4139-8016-992ac43c869f" providerId="ADAL" clId="{F587AF03-80E8-4584-B385-D687EE7CD21D}" dt="2022-12-02T10:44:19.290" v="1976" actId="478"/>
          <ac:spMkLst>
            <pc:docMk/>
            <pc:sldMk cId="2341529741" sldId="2134805806"/>
            <ac:spMk id="17" creationId="{8598F154-DD3B-4CAE-85E3-C6F185B0AA09}"/>
          </ac:spMkLst>
        </pc:spChg>
        <pc:spChg chg="mod">
          <ac:chgData name="Alexandra PAPILLON" userId="6ed42675-17a0-4139-8016-992ac43c869f" providerId="ADAL" clId="{F587AF03-80E8-4584-B385-D687EE7CD21D}" dt="2022-12-02T10:40:41.726" v="1823" actId="6549"/>
          <ac:spMkLst>
            <pc:docMk/>
            <pc:sldMk cId="2341529741" sldId="2134805806"/>
            <ac:spMk id="27" creationId="{71D48BFD-ECB7-4B51-BB77-062368114ACD}"/>
          </ac:spMkLst>
        </pc:spChg>
        <pc:spChg chg="mod">
          <ac:chgData name="Alexandra PAPILLON" userId="6ed42675-17a0-4139-8016-992ac43c869f" providerId="ADAL" clId="{F587AF03-80E8-4584-B385-D687EE7CD21D}" dt="2022-12-02T10:44:23.853" v="1986" actId="1035"/>
          <ac:spMkLst>
            <pc:docMk/>
            <pc:sldMk cId="2341529741" sldId="2134805806"/>
            <ac:spMk id="32" creationId="{E29D4A1D-5CD8-4746-B3EF-F1A34C9CB083}"/>
          </ac:spMkLst>
        </pc:spChg>
        <pc:spChg chg="mod">
          <ac:chgData name="Alexandra PAPILLON" userId="6ed42675-17a0-4139-8016-992ac43c869f" providerId="ADAL" clId="{F587AF03-80E8-4584-B385-D687EE7CD21D}" dt="2022-12-02T12:26:56.360" v="2042" actId="113"/>
          <ac:spMkLst>
            <pc:docMk/>
            <pc:sldMk cId="2341529741" sldId="2134805806"/>
            <ac:spMk id="34" creationId="{EE52D51D-E615-4093-90C3-79278293D132}"/>
          </ac:spMkLst>
        </pc:spChg>
        <pc:spChg chg="mod">
          <ac:chgData name="Alexandra PAPILLON" userId="6ed42675-17a0-4139-8016-992ac43c869f" providerId="ADAL" clId="{F587AF03-80E8-4584-B385-D687EE7CD21D}" dt="2022-12-02T12:27:27.851" v="2050" actId="113"/>
          <ac:spMkLst>
            <pc:docMk/>
            <pc:sldMk cId="2341529741" sldId="2134805806"/>
            <ac:spMk id="43" creationId="{5E06D842-0B07-4887-A93D-2D0C9CDA0FBE}"/>
          </ac:spMkLst>
        </pc:spChg>
        <pc:spChg chg="mod">
          <ac:chgData name="Alexandra PAPILLON" userId="6ed42675-17a0-4139-8016-992ac43c869f" providerId="ADAL" clId="{F587AF03-80E8-4584-B385-D687EE7CD21D}" dt="2022-12-02T12:27:53.932" v="2055" actId="113"/>
          <ac:spMkLst>
            <pc:docMk/>
            <pc:sldMk cId="2341529741" sldId="2134805806"/>
            <ac:spMk id="46" creationId="{05CB0E74-0E4B-4D79-9C77-1F875F8F214F}"/>
          </ac:spMkLst>
        </pc:spChg>
        <pc:picChg chg="mod">
          <ac:chgData name="Alexandra PAPILLON" userId="6ed42675-17a0-4139-8016-992ac43c869f" providerId="ADAL" clId="{F587AF03-80E8-4584-B385-D687EE7CD21D}" dt="2022-12-02T12:59:49.428" v="2514" actId="1037"/>
          <ac:picMkLst>
            <pc:docMk/>
            <pc:sldMk cId="2341529741" sldId="2134805806"/>
            <ac:picMk id="5" creationId="{E9FFA332-581A-48FA-B8D9-440EA3028F1B}"/>
          </ac:picMkLst>
        </pc:picChg>
        <pc:picChg chg="mod">
          <ac:chgData name="Alexandra PAPILLON" userId="6ed42675-17a0-4139-8016-992ac43c869f" providerId="ADAL" clId="{F587AF03-80E8-4584-B385-D687EE7CD21D}" dt="2022-12-02T12:59:37.754" v="2499" actId="1035"/>
          <ac:picMkLst>
            <pc:docMk/>
            <pc:sldMk cId="2341529741" sldId="2134805806"/>
            <ac:picMk id="7" creationId="{CA918582-29DA-47F1-A8B5-A399029A872E}"/>
          </ac:picMkLst>
        </pc:picChg>
        <pc:picChg chg="mod">
          <ac:chgData name="Alexandra PAPILLON" userId="6ed42675-17a0-4139-8016-992ac43c869f" providerId="ADAL" clId="{F587AF03-80E8-4584-B385-D687EE7CD21D}" dt="2022-12-02T13:00:04.909" v="2523" actId="1037"/>
          <ac:picMkLst>
            <pc:docMk/>
            <pc:sldMk cId="2341529741" sldId="2134805806"/>
            <ac:picMk id="11" creationId="{835A9B4A-E0A4-49B5-87A4-CDFA4433BFBF}"/>
          </ac:picMkLst>
        </pc:picChg>
      </pc:sldChg>
      <pc:sldChg chg="addSp modSp add mod ord modAnim">
        <pc:chgData name="Alexandra PAPILLON" userId="6ed42675-17a0-4139-8016-992ac43c869f" providerId="ADAL" clId="{F587AF03-80E8-4584-B385-D687EE7CD21D}" dt="2022-12-02T13:48:49.614" v="2644" actId="113"/>
        <pc:sldMkLst>
          <pc:docMk/>
          <pc:sldMk cId="974351712" sldId="2134805807"/>
        </pc:sldMkLst>
        <pc:spChg chg="add mod ord">
          <ac:chgData name="Alexandra PAPILLON" userId="6ed42675-17a0-4139-8016-992ac43c869f" providerId="ADAL" clId="{F587AF03-80E8-4584-B385-D687EE7CD21D}" dt="2022-12-02T12:23:53.007" v="2023" actId="171"/>
          <ac:spMkLst>
            <pc:docMk/>
            <pc:sldMk cId="974351712" sldId="2134805807"/>
            <ac:spMk id="2" creationId="{BC6209B9-1F59-4BFB-8998-D0444F145357}"/>
          </ac:spMkLst>
        </pc:spChg>
        <pc:spChg chg="mod ord">
          <ac:chgData name="Alexandra PAPILLON" userId="6ed42675-17a0-4139-8016-992ac43c869f" providerId="ADAL" clId="{F587AF03-80E8-4584-B385-D687EE7CD21D}" dt="2022-12-02T12:23:44.405" v="2021" actId="167"/>
          <ac:spMkLst>
            <pc:docMk/>
            <pc:sldMk cId="974351712" sldId="2134805807"/>
            <ac:spMk id="17" creationId="{8598F154-DD3B-4CAE-85E3-C6F185B0AA09}"/>
          </ac:spMkLst>
        </pc:spChg>
        <pc:spChg chg="add mod ord">
          <ac:chgData name="Alexandra PAPILLON" userId="6ed42675-17a0-4139-8016-992ac43c869f" providerId="ADAL" clId="{F587AF03-80E8-4584-B385-D687EE7CD21D}" dt="2022-12-02T13:39:41.672" v="2643" actId="167"/>
          <ac:spMkLst>
            <pc:docMk/>
            <pc:sldMk cId="974351712" sldId="2134805807"/>
            <ac:spMk id="19" creationId="{9CBB5B62-60B9-4724-A7CC-6F4CCB2EB729}"/>
          </ac:spMkLst>
        </pc:spChg>
        <pc:spChg chg="add mod ord">
          <ac:chgData name="Alexandra PAPILLON" userId="6ed42675-17a0-4139-8016-992ac43c869f" providerId="ADAL" clId="{F587AF03-80E8-4584-B385-D687EE7CD21D}" dt="2022-12-02T13:28:10.535" v="2642" actId="167"/>
          <ac:spMkLst>
            <pc:docMk/>
            <pc:sldMk cId="974351712" sldId="2134805807"/>
            <ac:spMk id="20" creationId="{2FEAC5B2-1AB6-4FE3-840B-CC34DA8BCB0C}"/>
          </ac:spMkLst>
        </pc:spChg>
        <pc:spChg chg="mod ord">
          <ac:chgData name="Alexandra PAPILLON" userId="6ed42675-17a0-4139-8016-992ac43c869f" providerId="ADAL" clId="{F587AF03-80E8-4584-B385-D687EE7CD21D}" dt="2022-12-02T12:58:39.467" v="2444" actId="1036"/>
          <ac:spMkLst>
            <pc:docMk/>
            <pc:sldMk cId="974351712" sldId="2134805807"/>
            <ac:spMk id="32" creationId="{E29D4A1D-5CD8-4746-B3EF-F1A34C9CB083}"/>
          </ac:spMkLst>
        </pc:spChg>
        <pc:spChg chg="mod">
          <ac:chgData name="Alexandra PAPILLON" userId="6ed42675-17a0-4139-8016-992ac43c869f" providerId="ADAL" clId="{F587AF03-80E8-4584-B385-D687EE7CD21D}" dt="2022-12-02T13:01:01.425" v="2543" actId="113"/>
          <ac:spMkLst>
            <pc:docMk/>
            <pc:sldMk cId="974351712" sldId="2134805807"/>
            <ac:spMk id="34" creationId="{EE52D51D-E615-4093-90C3-79278293D132}"/>
          </ac:spMkLst>
        </pc:spChg>
        <pc:spChg chg="mod ord">
          <ac:chgData name="Alexandra PAPILLON" userId="6ed42675-17a0-4139-8016-992ac43c869f" providerId="ADAL" clId="{F587AF03-80E8-4584-B385-D687EE7CD21D}" dt="2022-12-02T13:02:43.076" v="2605" actId="113"/>
          <ac:spMkLst>
            <pc:docMk/>
            <pc:sldMk cId="974351712" sldId="2134805807"/>
            <ac:spMk id="43" creationId="{5E06D842-0B07-4887-A93D-2D0C9CDA0FBE}"/>
          </ac:spMkLst>
        </pc:spChg>
        <pc:spChg chg="mod">
          <ac:chgData name="Alexandra PAPILLON" userId="6ed42675-17a0-4139-8016-992ac43c869f" providerId="ADAL" clId="{F587AF03-80E8-4584-B385-D687EE7CD21D}" dt="2022-12-02T12:57:03.172" v="2345" actId="1038"/>
          <ac:spMkLst>
            <pc:docMk/>
            <pc:sldMk cId="974351712" sldId="2134805807"/>
            <ac:spMk id="44" creationId="{D14CFA1F-2708-4ACB-BD07-2101AA15E126}"/>
          </ac:spMkLst>
        </pc:spChg>
        <pc:spChg chg="mod ord">
          <ac:chgData name="Alexandra PAPILLON" userId="6ed42675-17a0-4139-8016-992ac43c869f" providerId="ADAL" clId="{F587AF03-80E8-4584-B385-D687EE7CD21D}" dt="2022-12-02T12:58:24.192" v="2419" actId="166"/>
          <ac:spMkLst>
            <pc:docMk/>
            <pc:sldMk cId="974351712" sldId="2134805807"/>
            <ac:spMk id="45" creationId="{2D023316-A4B0-4AE4-9A91-786F24F809A6}"/>
          </ac:spMkLst>
        </pc:spChg>
        <pc:spChg chg="mod">
          <ac:chgData name="Alexandra PAPILLON" userId="6ed42675-17a0-4139-8016-992ac43c869f" providerId="ADAL" clId="{F587AF03-80E8-4584-B385-D687EE7CD21D}" dt="2022-12-02T13:48:49.614" v="2644" actId="113"/>
          <ac:spMkLst>
            <pc:docMk/>
            <pc:sldMk cId="974351712" sldId="2134805807"/>
            <ac:spMk id="46" creationId="{05CB0E74-0E4B-4D79-9C77-1F875F8F214F}"/>
          </ac:spMkLst>
        </pc:spChg>
        <pc:spChg chg="mod">
          <ac:chgData name="Alexandra PAPILLON" userId="6ed42675-17a0-4139-8016-992ac43c869f" providerId="ADAL" clId="{F587AF03-80E8-4584-B385-D687EE7CD21D}" dt="2022-12-02T10:43:56.793" v="1972" actId="403"/>
          <ac:spMkLst>
            <pc:docMk/>
            <pc:sldMk cId="974351712" sldId="2134805807"/>
            <ac:spMk id="47" creationId="{AE1D86B1-8C1A-4EAA-8099-D22BAE83C8E9}"/>
          </ac:spMkLst>
        </pc:spChg>
        <pc:picChg chg="mod">
          <ac:chgData name="Alexandra PAPILLON" userId="6ed42675-17a0-4139-8016-992ac43c869f" providerId="ADAL" clId="{F587AF03-80E8-4584-B385-D687EE7CD21D}" dt="2022-12-02T13:00:13.615" v="2525" actId="1037"/>
          <ac:picMkLst>
            <pc:docMk/>
            <pc:sldMk cId="974351712" sldId="2134805807"/>
            <ac:picMk id="5" creationId="{E9FFA332-581A-48FA-B8D9-440EA3028F1B}"/>
          </ac:picMkLst>
        </pc:picChg>
        <pc:picChg chg="mod ord">
          <ac:chgData name="Alexandra PAPILLON" userId="6ed42675-17a0-4139-8016-992ac43c869f" providerId="ADAL" clId="{F587AF03-80E8-4584-B385-D687EE7CD21D}" dt="2022-12-02T13:00:22.490" v="2536" actId="1037"/>
          <ac:picMkLst>
            <pc:docMk/>
            <pc:sldMk cId="974351712" sldId="2134805807"/>
            <ac:picMk id="7" creationId="{CA918582-29DA-47F1-A8B5-A399029A872E}"/>
          </ac:picMkLst>
        </pc:picChg>
        <pc:picChg chg="mod">
          <ac:chgData name="Alexandra PAPILLON" userId="6ed42675-17a0-4139-8016-992ac43c869f" providerId="ADAL" clId="{F587AF03-80E8-4584-B385-D687EE7CD21D}" dt="2022-12-02T13:00:13.615" v="2525" actId="1037"/>
          <ac:picMkLst>
            <pc:docMk/>
            <pc:sldMk cId="974351712" sldId="2134805807"/>
            <ac:picMk id="11" creationId="{835A9B4A-E0A4-49B5-87A4-CDFA4433BF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1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https://toolbox-hse-ftp.totalenergies.com/RO/Reformulation_2022/Regle_2/GOLDEN_RULES-Regle_02_VFSTFR--10Mbps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B3D23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CC00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BDCC00"/>
                </a:solidFill>
                <a:latin typeface="+mj-lt"/>
                <a:ea typeface="+mj-ea"/>
                <a:cs typeface="+mj-cs"/>
              </a:rPr>
              <a:t>Safety moment</a:t>
            </a:r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Décembre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695A23-E04C-1447-B09D-32F99100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38" y="846714"/>
            <a:ext cx="3937136" cy="3937136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58553E86-9792-C847-8976-2878243AB2CE}"/>
              </a:ext>
            </a:extLst>
          </p:cNvPr>
          <p:cNvSpPr txBox="1">
            <a:spLocks/>
          </p:cNvSpPr>
          <p:nvPr/>
        </p:nvSpPr>
        <p:spPr>
          <a:xfrm>
            <a:off x="777738" y="5086894"/>
            <a:ext cx="5590643" cy="12043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354D56"/>
                </a:solidFill>
              </a:rPr>
              <a:t>Règle d’or 2 </a:t>
            </a:r>
            <a:br>
              <a:rPr lang="fr-FR" sz="3600" b="1" cap="all" dirty="0">
                <a:solidFill>
                  <a:srgbClr val="F7941D"/>
                </a:solidFill>
              </a:rPr>
            </a:br>
            <a:r>
              <a:rPr lang="fr-FR" sz="3600" b="1" dirty="0">
                <a:solidFill>
                  <a:srgbClr val="BDCC00"/>
                </a:solidFill>
              </a:rPr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D9EA9D2D-968D-4083-821C-6EDC7468A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4" y="1246272"/>
            <a:ext cx="3447784" cy="48824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Règle d’or 2 Circulation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Circulation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15460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BD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Communication </a:t>
            </a:r>
            <a:r>
              <a:rPr lang="fr-FR" sz="1400" dirty="0"/>
              <a:t>lors de la JMS 2022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Evolution des Règles d’or 1 à 10 pour renforcer l’</a:t>
            </a:r>
            <a:r>
              <a:rPr lang="fr-FR" sz="1400" b="1" dirty="0"/>
              <a:t>engagement personnel </a:t>
            </a:r>
          </a:p>
          <a:p>
            <a:pPr>
              <a:lnSpc>
                <a:spcPct val="114000"/>
              </a:lnSpc>
              <a:buClr>
                <a:srgbClr val="0064AC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4649"/>
                </a:solidFill>
                <a:latin typeface="+mj-lt"/>
                <a:sym typeface="Wingdings" panose="05000000000000000000" pitchFamily="2" charset="2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r-FR" sz="1400" dirty="0">
                <a:latin typeface="+mj-lt"/>
              </a:rPr>
              <a:t> Règles d’or rédigées en « Je »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+mj-lt"/>
            </a:endParaRP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2 nouvelles Règles d’or</a:t>
            </a:r>
            <a:endParaRPr lang="en-US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297837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LES NOUVELLES RÈGLES D’OR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721514"/>
            <a:ext cx="3357312" cy="5194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FE0EE7-27C1-4E4D-9AE9-B492B4D66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16269" b="50817"/>
          <a:stretch/>
        </p:blipFill>
        <p:spPr>
          <a:xfrm>
            <a:off x="1350627" y="4175070"/>
            <a:ext cx="2811099" cy="5242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FCFB6E-49FB-4D70-9074-36CF38A7ED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84835" b="50817"/>
          <a:stretch/>
        </p:blipFill>
        <p:spPr>
          <a:xfrm>
            <a:off x="498619" y="4175070"/>
            <a:ext cx="509125" cy="5242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468FC1E-D1EA-4AA7-A5F2-23B3077E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735" y="3878838"/>
            <a:ext cx="792000" cy="792000"/>
          </a:xfrm>
          <a:prstGeom prst="rect">
            <a:avLst/>
          </a:prstGeom>
        </p:spPr>
      </p:pic>
      <p:pic>
        <p:nvPicPr>
          <p:cNvPr id="26" name="Image 25">
            <a:hlinkClick r:id="rId7"/>
            <a:extLst>
              <a:ext uri="{FF2B5EF4-FFF2-40B4-BE49-F238E27FC236}">
                <a16:creationId xmlns:a16="http://schemas.microsoft.com/office/drawing/2014/main" id="{ACAA186E-7857-4EEC-B0FE-ABD09C632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212" y="2808720"/>
            <a:ext cx="3276000" cy="1757511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C37F4081-872E-48D7-99C1-9AF9FB47BC1F}"/>
              </a:ext>
            </a:extLst>
          </p:cNvPr>
          <p:cNvGrpSpPr/>
          <p:nvPr/>
        </p:nvGrpSpPr>
        <p:grpSpPr>
          <a:xfrm>
            <a:off x="9584097" y="3472048"/>
            <a:ext cx="740229" cy="435429"/>
            <a:chOff x="8464732" y="5085805"/>
            <a:chExt cx="740229" cy="435429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3C2EF19-D1E4-459A-BC59-D11BA6AD6F18}"/>
                </a:ext>
              </a:extLst>
            </p:cNvPr>
            <p:cNvSpPr/>
            <p:nvPr/>
          </p:nvSpPr>
          <p:spPr>
            <a:xfrm>
              <a:off x="8464732" y="5085805"/>
              <a:ext cx="740229" cy="435429"/>
            </a:xfrm>
            <a:prstGeom prst="roundRect">
              <a:avLst/>
            </a:prstGeom>
            <a:solidFill>
              <a:srgbClr val="BD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hlinkClick r:id="rId7"/>
              <a:extLst>
                <a:ext uri="{FF2B5EF4-FFF2-40B4-BE49-F238E27FC236}">
                  <a16:creationId xmlns:a16="http://schemas.microsoft.com/office/drawing/2014/main" id="{419728D8-8291-4F9C-9D81-A234C9D1F2C0}"/>
                </a:ext>
              </a:extLst>
            </p:cNvPr>
            <p:cNvSpPr/>
            <p:nvPr/>
          </p:nvSpPr>
          <p:spPr>
            <a:xfrm rot="5400000">
              <a:off x="8732385" y="5191369"/>
              <a:ext cx="260469" cy="23152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707E15C-29B3-4361-B3A7-D2FDC77C5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301" r="450" b="8292"/>
          <a:stretch/>
        </p:blipFill>
        <p:spPr>
          <a:xfrm>
            <a:off x="591275" y="853236"/>
            <a:ext cx="3901632" cy="50685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L’essentiel de la Règle d’or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Règle d’or 2 Circulation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7AB960F-9161-44EC-9D53-2C0F4BE72534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BD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E49D59-9AFF-429C-AA95-0798FE7CF540}"/>
              </a:ext>
            </a:extLst>
          </p:cNvPr>
          <p:cNvSpPr txBox="1"/>
          <p:nvPr/>
        </p:nvSpPr>
        <p:spPr>
          <a:xfrm>
            <a:off x="5253491" y="5475057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600" b="1" dirty="0">
                <a:solidFill>
                  <a:srgbClr val="BDCC00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881908-1BF9-4BD7-BDC6-943CFF4C4E18}"/>
              </a:ext>
            </a:extLst>
          </p:cNvPr>
          <p:cNvSpPr txBox="1"/>
          <p:nvPr/>
        </p:nvSpPr>
        <p:spPr>
          <a:xfrm>
            <a:off x="5296522" y="1205577"/>
            <a:ext cx="443025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500" b="1" dirty="0">
                <a:solidFill>
                  <a:srgbClr val="BDCC00"/>
                </a:solidFill>
              </a:rPr>
              <a:t>PRINCIPAUX RISQUES LIÉS À LA CIRCULATION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EC2B9527-3781-4932-87EB-13DDFB74FA8A}"/>
              </a:ext>
            </a:extLst>
          </p:cNvPr>
          <p:cNvSpPr txBox="1"/>
          <p:nvPr/>
        </p:nvSpPr>
        <p:spPr>
          <a:xfrm>
            <a:off x="6347342" y="3952104"/>
            <a:ext cx="2514876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6E26672-C921-4FC5-8B51-E17D17637CDD}"/>
              </a:ext>
            </a:extLst>
          </p:cNvPr>
          <p:cNvSpPr txBox="1"/>
          <p:nvPr/>
        </p:nvSpPr>
        <p:spPr>
          <a:xfrm>
            <a:off x="5768149" y="3798991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BDCC00"/>
                </a:solidFill>
                <a:latin typeface="Arial MT Light" pitchFamily="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F3342CB-0F31-49C0-9B75-3E0EC2D53B15}"/>
              </a:ext>
            </a:extLst>
          </p:cNvPr>
          <p:cNvSpPr txBox="1"/>
          <p:nvPr/>
        </p:nvSpPr>
        <p:spPr>
          <a:xfrm>
            <a:off x="6347342" y="4615835"/>
            <a:ext cx="2514876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Evénements à haut potentiel de gravité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1FF82C74-3760-4AF3-84BC-20C11541C85F}"/>
              </a:ext>
            </a:extLst>
          </p:cNvPr>
          <p:cNvSpPr txBox="1"/>
          <p:nvPr/>
        </p:nvSpPr>
        <p:spPr>
          <a:xfrm>
            <a:off x="5757590" y="4622871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BDCC00"/>
                </a:solidFill>
                <a:latin typeface="Arial MT Light" pitchFamily="2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DFC15E-E93B-49E3-A5CF-DED8E3AF86AC}"/>
              </a:ext>
            </a:extLst>
          </p:cNvPr>
          <p:cNvSpPr txBox="1"/>
          <p:nvPr/>
        </p:nvSpPr>
        <p:spPr>
          <a:xfrm>
            <a:off x="9060408" y="4125974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400" dirty="0"/>
              <a:t>Dans la Compagnie, liés au non respect d’une exigence de la Règle d’or 2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61587853-8373-4FD0-8E1F-1599ECD2D247}"/>
              </a:ext>
            </a:extLst>
          </p:cNvPr>
          <p:cNvSpPr/>
          <p:nvPr/>
        </p:nvSpPr>
        <p:spPr>
          <a:xfrm>
            <a:off x="8844749" y="3738086"/>
            <a:ext cx="186378" cy="1467683"/>
          </a:xfrm>
          <a:prstGeom prst="rightBrace">
            <a:avLst/>
          </a:prstGeom>
          <a:ln w="12700">
            <a:solidFill>
              <a:srgbClr val="BDCC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79B32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9D0905D-4F3A-41FF-B93D-1F9EFEB36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837" y="3779884"/>
            <a:ext cx="707266" cy="70726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686A237-A39B-4899-A575-D2E7BC67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579" y="4615325"/>
            <a:ext cx="694583" cy="694583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A8132B70-5272-4429-97BB-03288B6B1C3A}"/>
              </a:ext>
            </a:extLst>
          </p:cNvPr>
          <p:cNvSpPr txBox="1"/>
          <p:nvPr/>
        </p:nvSpPr>
        <p:spPr>
          <a:xfrm>
            <a:off x="6116470" y="1539868"/>
            <a:ext cx="2023479" cy="1896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Collision :</a:t>
            </a:r>
          </a:p>
          <a:p>
            <a:endParaRPr lang="fr-FR" sz="1400" dirty="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Entre véhicules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Avec l’environnement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Avec un piéton ou   un cycliste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BD4C28A2-AEEE-430D-BC6A-BC80B6F5CC8E}"/>
              </a:ext>
            </a:extLst>
          </p:cNvPr>
          <p:cNvSpPr txBox="1"/>
          <p:nvPr/>
        </p:nvSpPr>
        <p:spPr>
          <a:xfrm>
            <a:off x="9661886" y="1900155"/>
            <a:ext cx="17858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/>
              <a:t>Chute de plain pied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1628DF89-7F56-44BF-A82D-C8E9767FCA7E}"/>
              </a:ext>
            </a:extLst>
          </p:cNvPr>
          <p:cNvSpPr txBox="1"/>
          <p:nvPr/>
        </p:nvSpPr>
        <p:spPr>
          <a:xfrm>
            <a:off x="9661886" y="2645670"/>
            <a:ext cx="12504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/>
              <a:t>Chute à vélo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EA1947E-B632-46CD-BCDC-8F74981B8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136" y="2525959"/>
            <a:ext cx="758213" cy="578249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43668744-BD9A-469A-A479-1842C6BA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18" y="1788696"/>
            <a:ext cx="488536" cy="4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ollision Avec La Fine Ligne Piétonne Icône. Le Véhicule Inversent L'homme  Avec Le Pictogramme De Style De Jeu De Symboles Fracas Illustration de  Vecteur - Illustration du voiture, protection: 176948267">
            <a:extLst>
              <a:ext uri="{FF2B5EF4-FFF2-40B4-BE49-F238E27FC236}">
                <a16:creationId xmlns:a16="http://schemas.microsoft.com/office/drawing/2014/main" id="{02AE9116-0CEE-40AE-B316-D78323E05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6653" r="10627" b="20021"/>
          <a:stretch/>
        </p:blipFill>
        <p:spPr bwMode="auto">
          <a:xfrm>
            <a:off x="5167818" y="2806267"/>
            <a:ext cx="587517" cy="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1C9701BF-25C7-4598-AD65-5982D22FF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8" r="79258" b="65473"/>
          <a:stretch/>
        </p:blipFill>
        <p:spPr bwMode="auto">
          <a:xfrm>
            <a:off x="5088577" y="2265119"/>
            <a:ext cx="746346" cy="5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CB1E0E9-9BF0-44D2-A7BD-B14DD85D26B4}"/>
              </a:ext>
            </a:extLst>
          </p:cNvPr>
          <p:cNvGrpSpPr>
            <a:grpSpLocks noChangeAspect="1"/>
          </p:cNvGrpSpPr>
          <p:nvPr/>
        </p:nvGrpSpPr>
        <p:grpSpPr>
          <a:xfrm>
            <a:off x="4974271" y="1904470"/>
            <a:ext cx="931284" cy="391000"/>
            <a:chOff x="4934410" y="1562141"/>
            <a:chExt cx="1153083" cy="484123"/>
          </a:xfrm>
        </p:grpSpPr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165262F2-53C2-4B7F-A465-5238DCFFB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>
              <a:off x="5511610" y="1618669"/>
              <a:ext cx="575883" cy="348609"/>
            </a:xfrm>
            <a:prstGeom prst="rect">
              <a:avLst/>
            </a:prstGeom>
            <a:noFill/>
          </p:spPr>
        </p:pic>
        <p:pic>
          <p:nvPicPr>
            <p:cNvPr id="41" name="Picture 20">
              <a:extLst>
                <a:ext uri="{FF2B5EF4-FFF2-40B4-BE49-F238E27FC236}">
                  <a16:creationId xmlns:a16="http://schemas.microsoft.com/office/drawing/2014/main" id="{6A5399B5-8860-47B9-B8AC-7C96EF817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53" t="23422" r="23495" b="65218"/>
            <a:stretch/>
          </p:blipFill>
          <p:spPr bwMode="auto">
            <a:xfrm>
              <a:off x="4934410" y="1562141"/>
              <a:ext cx="597682" cy="484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07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9CBB5B62-60B9-4724-A7CC-6F4CCB2EB729}"/>
              </a:ext>
            </a:extLst>
          </p:cNvPr>
          <p:cNvSpPr/>
          <p:nvPr/>
        </p:nvSpPr>
        <p:spPr>
          <a:xfrm>
            <a:off x="3867605" y="5935948"/>
            <a:ext cx="4869992" cy="393135"/>
          </a:xfrm>
          <a:prstGeom prst="roundRect">
            <a:avLst>
              <a:gd name="adj" fmla="val 10326"/>
            </a:avLst>
          </a:prstGeom>
          <a:solidFill>
            <a:srgbClr val="BDCC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26">
            <a:extLst>
              <a:ext uri="{FF2B5EF4-FFF2-40B4-BE49-F238E27FC236}">
                <a16:creationId xmlns:a16="http://schemas.microsoft.com/office/drawing/2014/main" id="{2FEAC5B2-1AB6-4FE3-840B-CC34DA8BCB0C}"/>
              </a:ext>
            </a:extLst>
          </p:cNvPr>
          <p:cNvSpPr/>
          <p:nvPr/>
        </p:nvSpPr>
        <p:spPr>
          <a:xfrm>
            <a:off x="448282" y="1105847"/>
            <a:ext cx="3204000" cy="1526296"/>
          </a:xfrm>
          <a:prstGeom prst="roundRect">
            <a:avLst>
              <a:gd name="adj" fmla="val 10326"/>
            </a:avLst>
          </a:prstGeom>
          <a:solidFill>
            <a:srgbClr val="BDCC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98F154-DD3B-4CAE-85E3-C6F185B0AA09}"/>
              </a:ext>
            </a:extLst>
          </p:cNvPr>
          <p:cNvSpPr txBox="1"/>
          <p:nvPr/>
        </p:nvSpPr>
        <p:spPr>
          <a:xfrm>
            <a:off x="558452" y="2909005"/>
            <a:ext cx="736740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À VOUS DE JOUER : COMMENT PRÉVENIR LES CHUTES ET LES COLLISIONS ?</a:t>
            </a:r>
          </a:p>
        </p:txBody>
      </p:sp>
      <p:pic>
        <p:nvPicPr>
          <p:cNvPr id="11" name="Image 10" descr="Une image contenant route, extérieur, voiture, bâtiment&#10;&#10;Description générée automatiquement">
            <a:extLst>
              <a:ext uri="{FF2B5EF4-FFF2-40B4-BE49-F238E27FC236}">
                <a16:creationId xmlns:a16="http://schemas.microsoft.com/office/drawing/2014/main" id="{835A9B4A-E0A4-49B5-87A4-CDFA4433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94" y="3852812"/>
            <a:ext cx="1800000" cy="120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prévention des chutes et des collisions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Règle d’or 2 Circulation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D48BFD-ECB7-4B51-BB77-062368114ACD}"/>
              </a:ext>
            </a:extLst>
          </p:cNvPr>
          <p:cNvSpPr txBox="1"/>
          <p:nvPr/>
        </p:nvSpPr>
        <p:spPr>
          <a:xfrm>
            <a:off x="558452" y="1601666"/>
            <a:ext cx="4231661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Au bureau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Lors de missions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Lors de trajets entre sites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Sur le trajet domicile-lieu de travail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1C2B2D2-28AC-42CA-8C75-332176A9B84A}"/>
              </a:ext>
            </a:extLst>
          </p:cNvPr>
          <p:cNvSpPr txBox="1"/>
          <p:nvPr/>
        </p:nvSpPr>
        <p:spPr>
          <a:xfrm>
            <a:off x="558455" y="1246273"/>
            <a:ext cx="47520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QUAND SUIS-JE CONCERNÉ(E)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E52D51D-E615-4093-90C3-79278293D132}"/>
              </a:ext>
            </a:extLst>
          </p:cNvPr>
          <p:cNvSpPr txBox="1"/>
          <p:nvPr/>
        </p:nvSpPr>
        <p:spPr>
          <a:xfrm>
            <a:off x="558453" y="3460842"/>
            <a:ext cx="3898227" cy="24352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tiens la rampe </a:t>
            </a:r>
            <a:r>
              <a:rPr lang="fr-FR" sz="1400" dirty="0"/>
              <a:t>dans les escaliers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marche avec prudence, en observant mon environnement, en </a:t>
            </a:r>
            <a:r>
              <a:rPr lang="fr-FR" sz="1400" b="1" dirty="0"/>
              <a:t>anticipant</a:t>
            </a:r>
            <a:r>
              <a:rPr lang="fr-FR" sz="1400" dirty="0"/>
              <a:t> les situations, et en empruntant les voies piétonnes.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ne consulte pas mon </a:t>
            </a:r>
            <a:r>
              <a:rPr lang="fr-FR" sz="1400" b="1" dirty="0"/>
              <a:t>smartphone</a:t>
            </a:r>
            <a:r>
              <a:rPr lang="fr-FR" sz="1400" dirty="0"/>
              <a:t> en marchant.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n’encombre pas </a:t>
            </a:r>
            <a:r>
              <a:rPr lang="fr-FR" sz="1400" dirty="0"/>
              <a:t>les zones de circulation (stockage de cartons, passages de câbles…).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respecte les balisages et les signalisations </a:t>
            </a:r>
            <a:r>
              <a:rPr lang="fr-FR" sz="1400" dirty="0"/>
              <a:t>mis en place.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4CFA1F-2708-4ACB-BD07-2101AA15E126}"/>
              </a:ext>
            </a:extLst>
          </p:cNvPr>
          <p:cNvSpPr txBox="1"/>
          <p:nvPr/>
        </p:nvSpPr>
        <p:spPr>
          <a:xfrm>
            <a:off x="6303527" y="1246273"/>
            <a:ext cx="52920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SI JE ME DÉPLACE À VÉLO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CB0E74-0E4B-4D79-9C77-1F875F8F214F}"/>
              </a:ext>
            </a:extLst>
          </p:cNvPr>
          <p:cNvSpPr txBox="1"/>
          <p:nvPr/>
        </p:nvSpPr>
        <p:spPr>
          <a:xfrm>
            <a:off x="6303526" y="3680736"/>
            <a:ext cx="5292000" cy="2210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contrôle l’état </a:t>
            </a:r>
            <a:r>
              <a:rPr lang="fr-FR" sz="1400" dirty="0"/>
              <a:t>de mon véhicule avant utilisation.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programme mon GPS </a:t>
            </a:r>
            <a:r>
              <a:rPr lang="fr-FR" sz="1400" dirty="0"/>
              <a:t>avant le départ.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J’attache ma </a:t>
            </a:r>
            <a:r>
              <a:rPr lang="fr-FR" sz="1400" b="1" dirty="0"/>
              <a:t>ceinture de sécurité</a:t>
            </a:r>
            <a:r>
              <a:rPr lang="fr-FR" sz="1400" dirty="0"/>
              <a:t>. 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respecte la </a:t>
            </a:r>
            <a:r>
              <a:rPr lang="fr-FR" sz="1400" b="1" dirty="0"/>
              <a:t>limitation de vitesse</a:t>
            </a:r>
            <a:r>
              <a:rPr lang="fr-FR" sz="1400" dirty="0"/>
              <a:t>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J’adapte ma conduite aux </a:t>
            </a:r>
            <a:r>
              <a:rPr lang="fr-FR" sz="1400" b="1" dirty="0"/>
              <a:t>conditions de la route</a:t>
            </a:r>
            <a:r>
              <a:rPr lang="fr-FR" sz="1400" dirty="0"/>
              <a:t>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n’utilise aucun système de communication en conduisant, tel que téléphone, talkie-walkie et radio, même avec un kit mains libres.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respecte les </a:t>
            </a:r>
            <a:r>
              <a:rPr lang="fr-FR" sz="1400" b="1" dirty="0"/>
              <a:t>temps de conduite autorisés</a:t>
            </a:r>
            <a:r>
              <a:rPr lang="fr-FR" sz="1400" dirty="0"/>
              <a:t>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E1D86B1-8C1A-4EAA-8099-D22BAE83C8E9}"/>
              </a:ext>
            </a:extLst>
          </p:cNvPr>
          <p:cNvSpPr txBox="1"/>
          <p:nvPr/>
        </p:nvSpPr>
        <p:spPr>
          <a:xfrm>
            <a:off x="4024628" y="5986826"/>
            <a:ext cx="4968000" cy="2894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 algn="just">
              <a:lnSpc>
                <a:spcPct val="114000"/>
              </a:lnSpc>
              <a:buClr>
                <a:srgbClr val="BDCC00"/>
              </a:buClr>
            </a:pPr>
            <a:r>
              <a:rPr lang="fr-FR" b="1" dirty="0">
                <a:solidFill>
                  <a:srgbClr val="BDCC00"/>
                </a:solidFill>
                <a:latin typeface="+mj-lt"/>
              </a:rPr>
              <a:t>Je reste à l’écoute de mon environnement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09B9-1F59-4BFB-8998-D0444F145357}"/>
              </a:ext>
            </a:extLst>
          </p:cNvPr>
          <p:cNvSpPr/>
          <p:nvPr/>
        </p:nvSpPr>
        <p:spPr>
          <a:xfrm>
            <a:off x="469879" y="2684138"/>
            <a:ext cx="7906327" cy="781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plancher, intérieur&#10;&#10;Description générée automatiquement">
            <a:extLst>
              <a:ext uri="{FF2B5EF4-FFF2-40B4-BE49-F238E27FC236}">
                <a16:creationId xmlns:a16="http://schemas.microsoft.com/office/drawing/2014/main" id="{CA918582-29DA-47F1-A8B5-A399029A8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25077" r="28923" b="15705"/>
          <a:stretch/>
        </p:blipFill>
        <p:spPr>
          <a:xfrm>
            <a:off x="3662211" y="2468090"/>
            <a:ext cx="1800000" cy="135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FFA332-581A-48FA-B8D9-440EA3028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25" t="36750" r="26384" b="18480"/>
          <a:stretch/>
        </p:blipFill>
        <p:spPr>
          <a:xfrm>
            <a:off x="4494294" y="1220245"/>
            <a:ext cx="1800000" cy="129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5E06D842-0B07-4887-A93D-2D0C9CDA0FBE}"/>
              </a:ext>
            </a:extLst>
          </p:cNvPr>
          <p:cNvSpPr txBox="1"/>
          <p:nvPr/>
        </p:nvSpPr>
        <p:spPr>
          <a:xfrm>
            <a:off x="6303526" y="1601666"/>
            <a:ext cx="5292000" cy="1452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privilégie un itinéraire avec pistes cyclables, et les emprunte.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Je contrôle l’état </a:t>
            </a:r>
            <a:r>
              <a:rPr lang="fr-FR" sz="1400" dirty="0"/>
              <a:t>de mon vélo : freins, pneus, éclairage et sonnette.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m’équipe de façon adaptée (casque, gilet fluorescent).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Je suis vigilant aux </a:t>
            </a:r>
            <a:r>
              <a:rPr lang="fr-FR" sz="1400" b="1" dirty="0"/>
              <a:t>angles morts</a:t>
            </a:r>
            <a:r>
              <a:rPr lang="fr-FR" sz="1400" dirty="0"/>
              <a:t>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J’indique mes </a:t>
            </a:r>
            <a:r>
              <a:rPr lang="fr-FR" sz="1400" b="1" dirty="0"/>
              <a:t>changements de direction</a:t>
            </a:r>
            <a:r>
              <a:rPr lang="fr-FR" sz="1400" dirty="0"/>
              <a:t>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9D4A1D-5CD8-4746-B3EF-F1A34C9CB083}"/>
              </a:ext>
            </a:extLst>
          </p:cNvPr>
          <p:cNvSpPr txBox="1"/>
          <p:nvPr/>
        </p:nvSpPr>
        <p:spPr>
          <a:xfrm>
            <a:off x="558454" y="3119468"/>
            <a:ext cx="247824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500" b="1" dirty="0">
                <a:solidFill>
                  <a:srgbClr val="BDCC00"/>
                </a:solidFill>
              </a:rPr>
              <a:t>SI JE ME DÉPLACE À PIED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D023316-A4B0-4AE4-9A91-786F24F809A6}"/>
              </a:ext>
            </a:extLst>
          </p:cNvPr>
          <p:cNvSpPr txBox="1"/>
          <p:nvPr/>
        </p:nvSpPr>
        <p:spPr>
          <a:xfrm>
            <a:off x="6303525" y="3339362"/>
            <a:ext cx="52920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500" b="1" dirty="0">
                <a:solidFill>
                  <a:srgbClr val="BDCC00"/>
                </a:solidFill>
              </a:rPr>
              <a:t>SI JE ME DÉPLACE EN VÉHICULE</a:t>
            </a:r>
          </a:p>
        </p:txBody>
      </p:sp>
    </p:spTree>
    <p:extLst>
      <p:ext uri="{BB962C8B-B14F-4D97-AF65-F5344CB8AC3E}">
        <p14:creationId xmlns:p14="http://schemas.microsoft.com/office/powerpoint/2010/main" val="9743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34" grpId="0"/>
      <p:bldP spid="44" grpId="0"/>
      <p:bldP spid="46" grpId="0"/>
      <p:bldP spid="47" grpId="0"/>
      <p:bldP spid="2" grpId="0" animBg="1"/>
      <p:bldP spid="43" grpId="0"/>
      <p:bldP spid="32" grpId="0"/>
      <p:bldP spid="45" grpId="0"/>
    </p:bldLst>
  </p:timing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042C12-2CC0-4441-BCAA-40BD8C724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5e3fc8a5-ae92-42ac-9a5b-adc0faec43d6"/>
    <ds:schemaRef ds:uri="40753fda-f579-4bb9-aa37-7b314b45a769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6041</TotalTime>
  <Words>406</Words>
  <Application>Microsoft Office PowerPoint</Application>
  <PresentationFormat>Grand écran</PresentationFormat>
  <Paragraphs>65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La Règle d’or Circulation</vt:lpstr>
      <vt:lpstr>L’essentiel de la Règle d’or 2</vt:lpstr>
      <vt:lpstr>La prévention des chutes et des collisions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771</cp:revision>
  <cp:lastPrinted>2021-09-13T12:46:09Z</cp:lastPrinted>
  <dcterms:created xsi:type="dcterms:W3CDTF">2021-08-30T17:14:08Z</dcterms:created>
  <dcterms:modified xsi:type="dcterms:W3CDTF">2022-12-02T13:48:58Z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