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09145D-3AC8-4252-96A3-41DC22257A79}" v="2" dt="2022-04-07T13:57:01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237" d="100"/>
          <a:sy n="237" d="100"/>
        </p:scale>
        <p:origin x="382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A027F896-07F8-4443-8D20-9457A4A6E503}"/>
    <pc:docChg chg="undo redo custSel modSld modMainMaster">
      <pc:chgData name="Valentine MARTIN" userId="368f1771-3f08-4d68-9aa7-d209efa7ebf2" providerId="ADAL" clId="{A027F896-07F8-4443-8D20-9457A4A6E503}" dt="2022-03-30T09:00:42.965" v="556" actId="1035"/>
      <pc:docMkLst>
        <pc:docMk/>
      </pc:docMkLst>
      <pc:sldChg chg="modSp mod">
        <pc:chgData name="Valentine MARTIN" userId="368f1771-3f08-4d68-9aa7-d209efa7ebf2" providerId="ADAL" clId="{A027F896-07F8-4443-8D20-9457A4A6E503}" dt="2022-03-30T08:57:49.397" v="543" actId="20577"/>
        <pc:sldMkLst>
          <pc:docMk/>
          <pc:sldMk cId="1586178526" sldId="272"/>
        </pc:sldMkLst>
        <pc:spChg chg="mod">
          <ac:chgData name="Valentine MARTIN" userId="368f1771-3f08-4d68-9aa7-d209efa7ebf2" providerId="ADAL" clId="{A027F896-07F8-4443-8D20-9457A4A6E503}" dt="2022-03-30T08:45:19.295" v="42" actId="20577"/>
          <ac:spMkLst>
            <pc:docMk/>
            <pc:sldMk cId="1586178526" sldId="272"/>
            <ac:spMk id="4" creationId="{B579C8DF-C213-4933-BB46-0BABB2078C9B}"/>
          </ac:spMkLst>
        </pc:spChg>
        <pc:spChg chg="mod">
          <ac:chgData name="Valentine MARTIN" userId="368f1771-3f08-4d68-9aa7-d209efa7ebf2" providerId="ADAL" clId="{A027F896-07F8-4443-8D20-9457A4A6E503}" dt="2022-03-30T08:45:49.816" v="49"/>
          <ac:spMkLst>
            <pc:docMk/>
            <pc:sldMk cId="1586178526" sldId="272"/>
            <ac:spMk id="21" creationId="{751E9CBF-95A3-40A3-895F-D3F8A7EE3BB9}"/>
          </ac:spMkLst>
        </pc:spChg>
        <pc:spChg chg="mod">
          <ac:chgData name="Valentine MARTIN" userId="368f1771-3f08-4d68-9aa7-d209efa7ebf2" providerId="ADAL" clId="{A027F896-07F8-4443-8D20-9457A4A6E503}" dt="2022-03-30T08:46:22.928" v="61" actId="20577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Valentine MARTIN" userId="368f1771-3f08-4d68-9aa7-d209efa7ebf2" providerId="ADAL" clId="{A027F896-07F8-4443-8D20-9457A4A6E503}" dt="2022-03-30T08:46:11.883" v="57"/>
          <ac:spMkLst>
            <pc:docMk/>
            <pc:sldMk cId="1586178526" sldId="272"/>
            <ac:spMk id="33" creationId="{4AE8DA22-7CF8-4BDD-917E-489DA172E687}"/>
          </ac:spMkLst>
        </pc:spChg>
        <pc:spChg chg="mod">
          <ac:chgData name="Valentine MARTIN" userId="368f1771-3f08-4d68-9aa7-d209efa7ebf2" providerId="ADAL" clId="{A027F896-07F8-4443-8D20-9457A4A6E503}" dt="2022-03-30T08:46:20.144" v="60"/>
          <ac:spMkLst>
            <pc:docMk/>
            <pc:sldMk cId="1586178526" sldId="272"/>
            <ac:spMk id="34" creationId="{E9A174AD-7617-4EC9-9D13-71D053340666}"/>
          </ac:spMkLst>
        </pc:spChg>
        <pc:spChg chg="mod">
          <ac:chgData name="Valentine MARTIN" userId="368f1771-3f08-4d68-9aa7-d209efa7ebf2" providerId="ADAL" clId="{A027F896-07F8-4443-8D20-9457A4A6E503}" dt="2022-03-30T08:46:36.643" v="64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Valentine MARTIN" userId="368f1771-3f08-4d68-9aa7-d209efa7ebf2" providerId="ADAL" clId="{A027F896-07F8-4443-8D20-9457A4A6E503}" dt="2022-03-30T08:46:47.325" v="67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Valentine MARTIN" userId="368f1771-3f08-4d68-9aa7-d209efa7ebf2" providerId="ADAL" clId="{A027F896-07F8-4443-8D20-9457A4A6E503}" dt="2022-03-30T08:47:01.956" v="72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Valentine MARTIN" userId="368f1771-3f08-4d68-9aa7-d209efa7ebf2" providerId="ADAL" clId="{A027F896-07F8-4443-8D20-9457A4A6E503}" dt="2022-03-30T08:47:12.151" v="75"/>
          <ac:spMkLst>
            <pc:docMk/>
            <pc:sldMk cId="1586178526" sldId="272"/>
            <ac:spMk id="38" creationId="{5D9EAF9F-C27B-4BBD-9235-16D44239957F}"/>
          </ac:spMkLst>
        </pc:spChg>
        <pc:spChg chg="mod">
          <ac:chgData name="Valentine MARTIN" userId="368f1771-3f08-4d68-9aa7-d209efa7ebf2" providerId="ADAL" clId="{A027F896-07F8-4443-8D20-9457A4A6E503}" dt="2022-03-30T08:47:24.768" v="78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Valentine MARTIN" userId="368f1771-3f08-4d68-9aa7-d209efa7ebf2" providerId="ADAL" clId="{A027F896-07F8-4443-8D20-9457A4A6E503}" dt="2022-03-30T08:47:42.792" v="84" actId="20577"/>
          <ac:spMkLst>
            <pc:docMk/>
            <pc:sldMk cId="1586178526" sldId="272"/>
            <ac:spMk id="40" creationId="{7D6730FC-63CA-492E-A471-01D2EB90E872}"/>
          </ac:spMkLst>
        </pc:spChg>
        <pc:spChg chg="mod">
          <ac:chgData name="Valentine MARTIN" userId="368f1771-3f08-4d68-9aa7-d209efa7ebf2" providerId="ADAL" clId="{A027F896-07F8-4443-8D20-9457A4A6E503}" dt="2022-03-30T08:47:50.473" v="87"/>
          <ac:spMkLst>
            <pc:docMk/>
            <pc:sldMk cId="1586178526" sldId="272"/>
            <ac:spMk id="41" creationId="{7C6AEE81-EB8C-4336-846E-F9A5FA4E7FC8}"/>
          </ac:spMkLst>
        </pc:spChg>
        <pc:spChg chg="mod">
          <ac:chgData name="Valentine MARTIN" userId="368f1771-3f08-4d68-9aa7-d209efa7ebf2" providerId="ADAL" clId="{A027F896-07F8-4443-8D20-9457A4A6E503}" dt="2022-03-30T08:48:00.212" v="91" actId="20577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Valentine MARTIN" userId="368f1771-3f08-4d68-9aa7-d209efa7ebf2" providerId="ADAL" clId="{A027F896-07F8-4443-8D20-9457A4A6E503}" dt="2022-03-30T08:57:49.397" v="543" actId="20577"/>
          <ac:spMkLst>
            <pc:docMk/>
            <pc:sldMk cId="1586178526" sldId="272"/>
            <ac:spMk id="43" creationId="{A0A4560F-245E-459B-B2CB-8CD1ED98FA51}"/>
          </ac:spMkLst>
        </pc:spChg>
      </pc:sldChg>
      <pc:sldChg chg="addSp delSp modSp mod">
        <pc:chgData name="Valentine MARTIN" userId="368f1771-3f08-4d68-9aa7-d209efa7ebf2" providerId="ADAL" clId="{A027F896-07F8-4443-8D20-9457A4A6E503}" dt="2022-03-30T09:00:42.965" v="556" actId="1035"/>
        <pc:sldMkLst>
          <pc:docMk/>
          <pc:sldMk cId="879087154" sldId="274"/>
        </pc:sldMkLst>
        <pc:spChg chg="mod">
          <ac:chgData name="Valentine MARTIN" userId="368f1771-3f08-4d68-9aa7-d209efa7ebf2" providerId="ADAL" clId="{A027F896-07F8-4443-8D20-9457A4A6E503}" dt="2022-03-30T08:56:45.440" v="484" actId="1036"/>
          <ac:spMkLst>
            <pc:docMk/>
            <pc:sldMk cId="879087154" sldId="274"/>
            <ac:spMk id="2" creationId="{B35A7405-1B9C-40A1-A933-425620FF2D32}"/>
          </ac:spMkLst>
        </pc:spChg>
        <pc:spChg chg="mod">
          <ac:chgData name="Valentine MARTIN" userId="368f1771-3f08-4d68-9aa7-d209efa7ebf2" providerId="ADAL" clId="{A027F896-07F8-4443-8D20-9457A4A6E503}" dt="2022-03-30T08:48:13.817" v="94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Valentine MARTIN" userId="368f1771-3f08-4d68-9aa7-d209efa7ebf2" providerId="ADAL" clId="{A027F896-07F8-4443-8D20-9457A4A6E503}" dt="2022-03-30T08:52:58.015" v="221" actId="1035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Valentine MARTIN" userId="368f1771-3f08-4d68-9aa7-d209efa7ebf2" providerId="ADAL" clId="{A027F896-07F8-4443-8D20-9457A4A6E503}" dt="2022-03-30T08:54:36.219" v="284" actId="1035"/>
          <ac:spMkLst>
            <pc:docMk/>
            <pc:sldMk cId="879087154" sldId="274"/>
            <ac:spMk id="5" creationId="{76DA3A14-AEE6-4FD4-9264-AE1BE49AE918}"/>
          </ac:spMkLst>
        </pc:spChg>
        <pc:spChg chg="mod">
          <ac:chgData name="Valentine MARTIN" userId="368f1771-3f08-4d68-9aa7-d209efa7ebf2" providerId="ADAL" clId="{A027F896-07F8-4443-8D20-9457A4A6E503}" dt="2022-03-30T08:57:01.204" v="489" actId="1035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Valentine MARTIN" userId="368f1771-3f08-4d68-9aa7-d209efa7ebf2" providerId="ADAL" clId="{A027F896-07F8-4443-8D20-9457A4A6E503}" dt="2022-03-30T08:54:49.857" v="311" actId="1035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Valentine MARTIN" userId="368f1771-3f08-4d68-9aa7-d209efa7ebf2" providerId="ADAL" clId="{A027F896-07F8-4443-8D20-9457A4A6E503}" dt="2022-03-30T08:57:02.673" v="490" actId="1036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Valentine MARTIN" userId="368f1771-3f08-4d68-9aa7-d209efa7ebf2" providerId="ADAL" clId="{A027F896-07F8-4443-8D20-9457A4A6E503}" dt="2022-03-30T08:55:17.619" v="386" actId="1035"/>
          <ac:spMkLst>
            <pc:docMk/>
            <pc:sldMk cId="879087154" sldId="274"/>
            <ac:spMk id="9" creationId="{6589F153-C771-40F9-9EA3-8E25ACC75A60}"/>
          </ac:spMkLst>
        </pc:spChg>
        <pc:spChg chg="mod">
          <ac:chgData name="Valentine MARTIN" userId="368f1771-3f08-4d68-9aa7-d209efa7ebf2" providerId="ADAL" clId="{A027F896-07F8-4443-8D20-9457A4A6E503}" dt="2022-03-30T08:57:04.306" v="491" actId="1036"/>
          <ac:spMkLst>
            <pc:docMk/>
            <pc:sldMk cId="879087154" sldId="274"/>
            <ac:spMk id="10" creationId="{1D7344B7-072C-46A6-9FA9-23807464238B}"/>
          </ac:spMkLst>
        </pc:spChg>
        <pc:spChg chg="mod">
          <ac:chgData name="Valentine MARTIN" userId="368f1771-3f08-4d68-9aa7-d209efa7ebf2" providerId="ADAL" clId="{A027F896-07F8-4443-8D20-9457A4A6E503}" dt="2022-03-30T08:55:47.877" v="464" actId="1035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Valentine MARTIN" userId="368f1771-3f08-4d68-9aa7-d209efa7ebf2" providerId="ADAL" clId="{A027F896-07F8-4443-8D20-9457A4A6E503}" dt="2022-03-30T08:57:05.873" v="492" actId="1036"/>
          <ac:spMkLst>
            <pc:docMk/>
            <pc:sldMk cId="879087154" sldId="274"/>
            <ac:spMk id="12" creationId="{A164D125-64A3-4B51-BB12-2C0E61DB1A44}"/>
          </ac:spMkLst>
        </pc:spChg>
        <pc:spChg chg="mod">
          <ac:chgData name="Valentine MARTIN" userId="368f1771-3f08-4d68-9aa7-d209efa7ebf2" providerId="ADAL" clId="{A027F896-07F8-4443-8D20-9457A4A6E503}" dt="2022-03-30T08:56:47.375" v="486" actId="1036"/>
          <ac:spMkLst>
            <pc:docMk/>
            <pc:sldMk cId="879087154" sldId="274"/>
            <ac:spMk id="28" creationId="{4F9C1670-46A2-4007-AA79-7DBA0484022B}"/>
          </ac:spMkLst>
        </pc:spChg>
        <pc:spChg chg="mod">
          <ac:chgData name="Valentine MARTIN" userId="368f1771-3f08-4d68-9aa7-d209efa7ebf2" providerId="ADAL" clId="{A027F896-07F8-4443-8D20-9457A4A6E503}" dt="2022-03-30T09:00:42.965" v="556" actId="1035"/>
          <ac:spMkLst>
            <pc:docMk/>
            <pc:sldMk cId="879087154" sldId="274"/>
            <ac:spMk id="29" creationId="{AF10F6A1-3C67-48E7-8B8F-C74B66E8A962}"/>
          </ac:spMkLst>
        </pc:spChg>
        <pc:spChg chg="mod">
          <ac:chgData name="Valentine MARTIN" userId="368f1771-3f08-4d68-9aa7-d209efa7ebf2" providerId="ADAL" clId="{A027F896-07F8-4443-8D20-9457A4A6E503}" dt="2022-03-30T08:57:25.796" v="513" actId="20577"/>
          <ac:spMkLst>
            <pc:docMk/>
            <pc:sldMk cId="879087154" sldId="274"/>
            <ac:spMk id="30" creationId="{2B042D2D-B93B-46E2-9E21-455CD51BA783}"/>
          </ac:spMkLst>
        </pc:spChg>
        <pc:spChg chg="mod">
          <ac:chgData name="Valentine MARTIN" userId="368f1771-3f08-4d68-9aa7-d209efa7ebf2" providerId="ADAL" clId="{A027F896-07F8-4443-8D20-9457A4A6E503}" dt="2022-03-30T08:57:41.351" v="529" actId="20577"/>
          <ac:spMkLst>
            <pc:docMk/>
            <pc:sldMk cId="879087154" sldId="274"/>
            <ac:spMk id="31" creationId="{E259BBF2-5B5E-41AA-B56E-D4DB1BFBEEB4}"/>
          </ac:spMkLst>
        </pc:spChg>
        <pc:cxnChg chg="add del mod">
          <ac:chgData name="Valentine MARTIN" userId="368f1771-3f08-4d68-9aa7-d209efa7ebf2" providerId="ADAL" clId="{A027F896-07F8-4443-8D20-9457A4A6E503}" dt="2022-03-30T08:53:07.424" v="225" actId="478"/>
          <ac:cxnSpMkLst>
            <pc:docMk/>
            <pc:sldMk cId="879087154" sldId="274"/>
            <ac:cxnSpMk id="16" creationId="{5DCDB3BD-4D8D-4084-AB7F-E0E00566CF22}"/>
          </ac:cxnSpMkLst>
        </pc:cxnChg>
        <pc:cxnChg chg="add del mod">
          <ac:chgData name="Valentine MARTIN" userId="368f1771-3f08-4d68-9aa7-d209efa7ebf2" providerId="ADAL" clId="{A027F896-07F8-4443-8D20-9457A4A6E503}" dt="2022-03-30T08:55:54.543" v="478" actId="478"/>
          <ac:cxnSpMkLst>
            <pc:docMk/>
            <pc:sldMk cId="879087154" sldId="274"/>
            <ac:cxnSpMk id="21" creationId="{5038F5BD-D0CF-4B4E-BE53-00DC366C4107}"/>
          </ac:cxnSpMkLst>
        </pc:cxnChg>
      </pc:sldChg>
      <pc:sldMasterChg chg="modSldLayout">
        <pc:chgData name="Valentine MARTIN" userId="368f1771-3f08-4d68-9aa7-d209efa7ebf2" providerId="ADAL" clId="{A027F896-07F8-4443-8D20-9457A4A6E503}" dt="2022-03-30T09:00:29.521" v="551" actId="1035"/>
        <pc:sldMasterMkLst>
          <pc:docMk/>
          <pc:sldMasterMk cId="3221854071" sldId="2147483672"/>
        </pc:sldMasterMkLst>
        <pc:sldLayoutChg chg="addSp delSp modSp mod">
          <pc:chgData name="Valentine MARTIN" userId="368f1771-3f08-4d68-9aa7-d209efa7ebf2" providerId="ADAL" clId="{A027F896-07F8-4443-8D20-9457A4A6E503}" dt="2022-03-30T09:00:29.521" v="551" actId="1035"/>
          <pc:sldLayoutMkLst>
            <pc:docMk/>
            <pc:sldMasterMk cId="3221854071" sldId="2147483672"/>
            <pc:sldLayoutMk cId="4181866386" sldId="2147483674"/>
          </pc:sldLayoutMkLst>
          <pc:spChg chg="add del mod">
            <ac:chgData name="Valentine MARTIN" userId="368f1771-3f08-4d68-9aa7-d209efa7ebf2" providerId="ADAL" clId="{A027F896-07F8-4443-8D20-9457A4A6E503}" dt="2022-03-30T08:52:13.587" v="200" actId="478"/>
            <ac:spMkLst>
              <pc:docMk/>
              <pc:sldMasterMk cId="3221854071" sldId="2147483672"/>
              <pc:sldLayoutMk cId="4181866386" sldId="2147483674"/>
              <ac:spMk id="2" creationId="{6E5F95BF-E00C-4CD3-86C4-E62A06681FD5}"/>
            </ac:spMkLst>
          </pc:spChg>
          <pc:spChg chg="mod">
            <ac:chgData name="Valentine MARTIN" userId="368f1771-3f08-4d68-9aa7-d209efa7ebf2" providerId="ADAL" clId="{A027F896-07F8-4443-8D20-9457A4A6E503}" dt="2022-03-30T09:00:29.521" v="551" actId="1035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17" creationId="{FCC13D4E-72F2-4E26-9F50-FFAD0B8458BA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19" creationId="{4852A9F0-EB9B-43F6-B4EF-39477ABE1F85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21" creationId="{B9FC6501-6664-467A-8904-66F84713ED56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27" creationId="{8CE6488E-C382-458A-93DC-71E937CF9CFA}"/>
            </ac:spMkLst>
          </pc:spChg>
          <pc:spChg chg="add del mod">
            <ac:chgData name="Valentine MARTIN" userId="368f1771-3f08-4d68-9aa7-d209efa7ebf2" providerId="ADAL" clId="{A027F896-07F8-4443-8D20-9457A4A6E503}" dt="2022-03-30T08:52:12.495" v="199" actId="478"/>
            <ac:spMkLst>
              <pc:docMk/>
              <pc:sldMasterMk cId="3221854071" sldId="2147483672"/>
              <pc:sldLayoutMk cId="4181866386" sldId="2147483674"/>
              <ac:spMk id="30" creationId="{DA72E8A2-0FFC-4514-8FB4-D3B66159A8AD}"/>
            </ac:spMkLst>
          </pc:spChg>
          <pc:grpChg chg="del">
            <ac:chgData name="Valentine MARTIN" userId="368f1771-3f08-4d68-9aa7-d209efa7ebf2" providerId="ADAL" clId="{A027F896-07F8-4443-8D20-9457A4A6E503}" dt="2022-03-30T08:50:13.277" v="134" actId="165"/>
            <ac:grpSpMkLst>
              <pc:docMk/>
              <pc:sldMasterMk cId="3221854071" sldId="2147483672"/>
              <pc:sldLayoutMk cId="4181866386" sldId="2147483674"/>
              <ac:grpSpMk id="3" creationId="{41175C2F-10E1-4617-A982-D4406C2B5BB4}"/>
            </ac:grpSpMkLst>
          </pc:grpChg>
          <pc:grpChg chg="mod topLvl">
            <ac:chgData name="Valentine MARTIN" userId="368f1771-3f08-4d68-9aa7-d209efa7ebf2" providerId="ADAL" clId="{A027F896-07F8-4443-8D20-9457A4A6E503}" dt="2022-03-30T08:50:13.277" v="134" actId="165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 topLvl">
            <ac:chgData name="Valentine MARTIN" userId="368f1771-3f08-4d68-9aa7-d209efa7ebf2" providerId="ADAL" clId="{A027F896-07F8-4443-8D20-9457A4A6E503}" dt="2022-03-30T08:54:07.968" v="274" actId="1035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 topLvl">
            <ac:chgData name="Valentine MARTIN" userId="368f1771-3f08-4d68-9aa7-d209efa7ebf2" providerId="ADAL" clId="{A027F896-07F8-4443-8D20-9457A4A6E503}" dt="2022-03-30T08:53:15.543" v="229" actId="1035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 topLvl">
            <ac:chgData name="Valentine MARTIN" userId="368f1771-3f08-4d68-9aa7-d209efa7ebf2" providerId="ADAL" clId="{A027F896-07F8-4443-8D20-9457A4A6E503}" dt="2022-03-30T08:53:49.089" v="254" actId="1035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 topLvl">
            <ac:chgData name="Valentine MARTIN" userId="368f1771-3f08-4d68-9aa7-d209efa7ebf2" providerId="ADAL" clId="{A027F896-07F8-4443-8D20-9457A4A6E503}" dt="2022-03-30T08:53:58.211" v="265" actId="1035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 topLvl">
            <ac:chgData name="Valentine MARTIN" userId="368f1771-3f08-4d68-9aa7-d209efa7ebf2" providerId="ADAL" clId="{A027F896-07F8-4443-8D20-9457A4A6E503}" dt="2022-03-30T08:53:29.295" v="238" actId="1035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picChg chg="mod topLvl">
            <ac:chgData name="Valentine MARTIN" userId="368f1771-3f08-4d68-9aa7-d209efa7ebf2" providerId="ADAL" clId="{A027F896-07F8-4443-8D20-9457A4A6E503}" dt="2022-03-30T08:50:13.277" v="134" actId="165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 topLvl">
            <ac:chgData name="Valentine MARTIN" userId="368f1771-3f08-4d68-9aa7-d209efa7ebf2" providerId="ADAL" clId="{A027F896-07F8-4443-8D20-9457A4A6E503}" dt="2022-03-30T08:52:10.449" v="198" actId="1035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 topLvl">
            <ac:chgData name="Valentine MARTIN" userId="368f1771-3f08-4d68-9aa7-d209efa7ebf2" providerId="ADAL" clId="{A027F896-07F8-4443-8D20-9457A4A6E503}" dt="2022-03-30T08:51:03.475" v="170" actId="1036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 topLvl">
            <ac:chgData name="Valentine MARTIN" userId="368f1771-3f08-4d68-9aa7-d209efa7ebf2" providerId="ADAL" clId="{A027F896-07F8-4443-8D20-9457A4A6E503}" dt="2022-03-30T08:50:59.236" v="166" actId="1036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 topLvl">
            <ac:chgData name="Valentine MARTIN" userId="368f1771-3f08-4d68-9aa7-d209efa7ebf2" providerId="ADAL" clId="{A027F896-07F8-4443-8D20-9457A4A6E503}" dt="2022-03-30T08:50:52.816" v="161" actId="1036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 topLvl">
            <ac:chgData name="Valentine MARTIN" userId="368f1771-3f08-4d68-9aa7-d209efa7ebf2" providerId="ADAL" clId="{A027F896-07F8-4443-8D20-9457A4A6E503}" dt="2022-03-30T08:50:45.743" v="157" actId="1036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18" creationId="{55360F43-9CCC-4454-88F6-1E82DB082BBD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0" creationId="{7BC3F7B1-2DE9-4D21-B03E-B29895167271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4" creationId="{5F4734BB-EE56-420E-B2CC-BE88F8735BF3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8" creationId="{ACADDEED-F115-4C45-B0F2-C6C8DE01460B}"/>
            </ac:cxnSpMkLst>
          </pc:cxnChg>
          <pc:cxnChg chg="add del mod">
            <ac:chgData name="Valentine MARTIN" userId="368f1771-3f08-4d68-9aa7-d209efa7ebf2" providerId="ADAL" clId="{A027F896-07F8-4443-8D20-9457A4A6E503}" dt="2022-03-30T08:54:10.464" v="275" actId="478"/>
            <ac:cxnSpMkLst>
              <pc:docMk/>
              <pc:sldMasterMk cId="3221854071" sldId="2147483672"/>
              <pc:sldLayoutMk cId="4181866386" sldId="2147483674"/>
              <ac:cxnSpMk id="31" creationId="{BB64D9DA-8D7C-44F7-AD80-0EA46252C621}"/>
            </ac:cxnSpMkLst>
          </pc:cxnChg>
        </pc:sldLayoutChg>
      </pc:sldMasterChg>
    </pc:docChg>
  </pc:docChgLst>
  <pc:docChgLst>
    <pc:chgData name="Valentine MARTIN" userId="368f1771-3f08-4d68-9aa7-d209efa7ebf2" providerId="ADAL" clId="{F509145D-3AC8-4252-96A3-41DC22257A79}"/>
    <pc:docChg chg="undo custSel modSld modMainMaster">
      <pc:chgData name="Valentine MARTIN" userId="368f1771-3f08-4d68-9aa7-d209efa7ebf2" providerId="ADAL" clId="{F509145D-3AC8-4252-96A3-41DC22257A79}" dt="2022-04-07T13:57:17.128" v="76" actId="478"/>
      <pc:docMkLst>
        <pc:docMk/>
      </pc:docMkLst>
      <pc:sldChg chg="addSp delSp modSp mod">
        <pc:chgData name="Valentine MARTIN" userId="368f1771-3f08-4d68-9aa7-d209efa7ebf2" providerId="ADAL" clId="{F509145D-3AC8-4252-96A3-41DC22257A79}" dt="2022-04-07T13:56:40.117" v="69" actId="478"/>
        <pc:sldMkLst>
          <pc:docMk/>
          <pc:sldMk cId="1586178526" sldId="272"/>
        </pc:sldMkLst>
        <pc:spChg chg="add del mod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4" creationId="{B579C8DF-C213-4933-BB46-0BABB2078C9B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21" creationId="{751E9CBF-95A3-40A3-895F-D3F8A7EE3BB9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23" creationId="{83C8072B-D0BE-4CF4-B2A5-D73569836F6D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33" creationId="{4AE8DA22-7CF8-4BDD-917E-489DA172E687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34" creationId="{E9A174AD-7617-4EC9-9D13-71D053340666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35" creationId="{245A2EDF-573D-4449-BFF2-F7CF438B053F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36" creationId="{7007AC50-9DD2-4F44-9F9D-10F9BD5D77F9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37" creationId="{9A861BC2-3069-447B-984A-464ED94387AE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38" creationId="{5D9EAF9F-C27B-4BBD-9235-16D44239957F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39" creationId="{443483C1-C899-47B0-B794-34D6BCD58A38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40" creationId="{7D6730FC-63CA-492E-A471-01D2EB90E872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41" creationId="{7C6AEE81-EB8C-4336-846E-F9A5FA4E7FC8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42" creationId="{5BF21A86-4CF2-4208-9490-8612FF5BF79F}"/>
          </ac:spMkLst>
        </pc:spChg>
        <pc:spChg chg="add del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43" creationId="{A0A4560F-245E-459B-B2CB-8CD1ED98FA51}"/>
          </ac:spMkLst>
        </pc:spChg>
        <pc:spChg chg="add del mod">
          <ac:chgData name="Valentine MARTIN" userId="368f1771-3f08-4d68-9aa7-d209efa7ebf2" providerId="ADAL" clId="{F509145D-3AC8-4252-96A3-41DC22257A79}" dt="2022-04-07T13:56:40.117" v="69" actId="478"/>
          <ac:spMkLst>
            <pc:docMk/>
            <pc:sldMk cId="1586178526" sldId="272"/>
            <ac:spMk id="45" creationId="{1D901660-DFEA-4031-9296-63D10B624797}"/>
          </ac:spMkLst>
        </pc:spChg>
      </pc:sldChg>
      <pc:sldChg chg="delSp modSp mod">
        <pc:chgData name="Valentine MARTIN" userId="368f1771-3f08-4d68-9aa7-d209efa7ebf2" providerId="ADAL" clId="{F509145D-3AC8-4252-96A3-41DC22257A79}" dt="2022-04-07T13:57:17.128" v="76" actId="478"/>
        <pc:sldMkLst>
          <pc:docMk/>
          <pc:sldMk cId="879087154" sldId="274"/>
        </pc:sldMkLst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2" creationId="{B35A7405-1B9C-40A1-A933-425620FF2D32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3" creationId="{7BA50F33-229E-460B-AEFD-84A302CF9565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4" creationId="{EED184D7-9576-4E3C-A76A-C9B3C1DB5912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5" creationId="{76DA3A14-AEE6-4FD4-9264-AE1BE49AE918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6" creationId="{EFCEEB67-05F6-4195-BB3F-4DED80998F8A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7" creationId="{DFECB291-78E0-42D1-B841-275B55174590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8" creationId="{81374BD4-7584-4F60-B90F-2DD60FF7A356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9" creationId="{6589F153-C771-40F9-9EA3-8E25ACC75A60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10" creationId="{1D7344B7-072C-46A6-9FA9-23807464238B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11" creationId="{E5C7D576-826D-40BC-9CFE-ACA5C72EFE76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12" creationId="{A164D125-64A3-4B51-BB12-2C0E61DB1A44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13" creationId="{1272BFAA-4746-4795-82AB-5A2B7D393C53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14" creationId="{670095C3-BD26-40CD-A13B-D609B102E0D9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28" creationId="{4F9C1670-46A2-4007-AA79-7DBA0484022B}"/>
          </ac:spMkLst>
        </pc:spChg>
        <pc:spChg chg="del mod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29" creationId="{AF10F6A1-3C67-48E7-8B8F-C74B66E8A962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30" creationId="{2B042D2D-B93B-46E2-9E21-455CD51BA783}"/>
          </ac:spMkLst>
        </pc:spChg>
        <pc:spChg chg="del">
          <ac:chgData name="Valentine MARTIN" userId="368f1771-3f08-4d68-9aa7-d209efa7ebf2" providerId="ADAL" clId="{F509145D-3AC8-4252-96A3-41DC22257A79}" dt="2022-04-07T13:57:17.128" v="76" actId="478"/>
          <ac:spMkLst>
            <pc:docMk/>
            <pc:sldMk cId="879087154" sldId="274"/>
            <ac:spMk id="31" creationId="{E259BBF2-5B5E-41AA-B56E-D4DB1BFBEEB4}"/>
          </ac:spMkLst>
        </pc:spChg>
      </pc:sldChg>
      <pc:sldMasterChg chg="modSldLayout">
        <pc:chgData name="Valentine MARTIN" userId="368f1771-3f08-4d68-9aa7-d209efa7ebf2" providerId="ADAL" clId="{F509145D-3AC8-4252-96A3-41DC22257A79}" dt="2022-04-07T13:57:11.726" v="75" actId="14100"/>
        <pc:sldMasterMkLst>
          <pc:docMk/>
          <pc:sldMasterMk cId="3221854071" sldId="2147483672"/>
        </pc:sldMasterMkLst>
        <pc:sldLayoutChg chg="addSp modSp mod">
          <pc:chgData name="Valentine MARTIN" userId="368f1771-3f08-4d68-9aa7-d209efa7ebf2" providerId="ADAL" clId="{F509145D-3AC8-4252-96A3-41DC22257A79}" dt="2022-04-07T13:57:11.726" v="75" actId="14100"/>
          <pc:sldLayoutMkLst>
            <pc:docMk/>
            <pc:sldMasterMk cId="3221854071" sldId="2147483672"/>
            <pc:sldLayoutMk cId="4181866386" sldId="2147483674"/>
          </pc:sldLayoutMkLst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0" creationId="{4A863AAE-1719-4769-8095-D238F24E65C4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1" creationId="{B262435D-FB11-45EA-975B-EBF13C3FD73C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2" creationId="{BFF222A6-74CD-4D22-92E7-F23D29C5070C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3" creationId="{A3E67037-C25F-4F3C-92C4-1E585768583E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4" creationId="{B6575F88-EDAC-4361-9DAD-666301FD820A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5" creationId="{31EA476C-442A-4F6E-964B-DC8C62876A73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6" creationId="{7712B999-C168-45D3-8486-2A1A61EEC508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7" creationId="{608607B4-6890-48F4-A77B-6CCBA2205E8C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8" creationId="{DEDB5741-3439-43C9-84BC-208EE826D09A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39" creationId="{4F6FF901-8658-4A0A-A0AE-B4DEB6EFEDB4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40" creationId="{CE3A7140-811D-44A8-8035-4941F92AA0D1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41" creationId="{E2C15B7B-40A3-44A3-B3A3-77B4C2FF5471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42" creationId="{DC5BB863-BFE3-4CF0-B7A3-31DD564B1BEF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43" creationId="{A8BB5C8E-727C-4C05-B981-C76C5DD8E016}"/>
            </ac:spMkLst>
          </pc:spChg>
          <pc:spChg chg="add mod">
            <ac:chgData name="Valentine MARTIN" userId="368f1771-3f08-4d68-9aa7-d209efa7ebf2" providerId="ADAL" clId="{F509145D-3AC8-4252-96A3-41DC22257A79}" dt="2022-04-07T13:57:11.726" v="75" actId="14100"/>
            <ac:spMkLst>
              <pc:docMk/>
              <pc:sldMasterMk cId="3221854071" sldId="2147483672"/>
              <pc:sldLayoutMk cId="4181866386" sldId="2147483674"/>
              <ac:spMk id="44" creationId="{B6F10EA6-FE89-475E-AA90-DCAB8635B0C2}"/>
            </ac:spMkLst>
          </pc:spChg>
          <pc:spChg chg="add mod">
            <ac:chgData name="Valentine MARTIN" userId="368f1771-3f08-4d68-9aa7-d209efa7ebf2" providerId="ADAL" clId="{F509145D-3AC8-4252-96A3-41DC22257A79}" dt="2022-04-07T13:57:08.094" v="73" actId="1037"/>
            <ac:spMkLst>
              <pc:docMk/>
              <pc:sldMasterMk cId="3221854071" sldId="2147483672"/>
              <pc:sldLayoutMk cId="4181866386" sldId="2147483674"/>
              <ac:spMk id="45" creationId="{146E14DC-E7EA-4C90-B555-D96A52155045}"/>
            </ac:spMkLst>
          </pc:spChg>
          <pc:spChg chg="add mod">
            <ac:chgData name="Valentine MARTIN" userId="368f1771-3f08-4d68-9aa7-d209efa7ebf2" providerId="ADAL" clId="{F509145D-3AC8-4252-96A3-41DC22257A79}" dt="2022-04-07T13:57:01.421" v="70"/>
            <ac:spMkLst>
              <pc:docMk/>
              <pc:sldMasterMk cId="3221854071" sldId="2147483672"/>
              <pc:sldLayoutMk cId="4181866386" sldId="2147483674"/>
              <ac:spMk id="46" creationId="{7A1496FE-231E-4FF0-B2B1-89F63DC0697E}"/>
            </ac:spMkLst>
          </pc:spChg>
        </pc:sldLayoutChg>
        <pc:sldLayoutChg chg="addSp modSp mod">
          <pc:chgData name="Valentine MARTIN" userId="368f1771-3f08-4d68-9aa7-d209efa7ebf2" providerId="ADAL" clId="{F509145D-3AC8-4252-96A3-41DC22257A79}" dt="2022-04-07T13:56:33.893" v="68" actId="1036"/>
          <pc:sldLayoutMkLst>
            <pc:docMk/>
            <pc:sldMasterMk cId="3221854071" sldId="2147483672"/>
            <pc:sldLayoutMk cId="1035286494" sldId="2147483675"/>
          </pc:sldLayoutMkLst>
          <pc:spChg chg="add mod">
            <ac:chgData name="Valentine MARTIN" userId="368f1771-3f08-4d68-9aa7-d209efa7ebf2" providerId="ADAL" clId="{F509145D-3AC8-4252-96A3-41DC22257A79}" dt="2022-04-07T13:56:33.893" v="68" actId="1036"/>
            <ac:spMkLst>
              <pc:docMk/>
              <pc:sldMasterMk cId="3221854071" sldId="2147483672"/>
              <pc:sldLayoutMk cId="1035286494" sldId="2147483675"/>
              <ac:spMk id="25" creationId="{384424A2-B915-4F4D-AF9A-FD26BDDDE462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26" creationId="{F10F1CA0-444F-40FE-9836-FFB0F9684C1D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27" creationId="{01B75668-15D6-4A83-8BD7-AEE7E5280424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28" creationId="{6B294FFB-9AF8-43B7-9F4F-FD5D78690521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29" creationId="{60DF69FB-D0B6-4FA9-A87C-98627E9A4CEA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0" creationId="{2EEB52D6-3F3B-48CA-806C-28A898FB72B7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1" creationId="{BD18C8B6-B81B-480F-B46C-F87C28751BC0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2" creationId="{33BB8249-95F2-4A88-9F75-BAB4A49B2247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3" creationId="{40673A5B-8C05-4C13-841B-E661E1CE6602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4" creationId="{CF9CFB84-38A4-4EC6-A304-D67413502D48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5" creationId="{CA47AF28-A566-47F5-9267-54ACA7265C49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6" creationId="{7CF2E680-5BC0-48FF-91DC-C443083D533A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7" creationId="{DF1E6F95-6D3E-4157-9C27-B61DE54A8DCC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8" creationId="{00C58AD3-F224-4FF1-82D5-62ED4D8DAF79}"/>
            </ac:spMkLst>
          </pc:spChg>
          <pc:spChg chg="add mod">
            <ac:chgData name="Valentine MARTIN" userId="368f1771-3f08-4d68-9aa7-d209efa7ebf2" providerId="ADAL" clId="{F509145D-3AC8-4252-96A3-41DC22257A79}" dt="2022-04-07T13:56:31.294" v="66"/>
            <ac:spMkLst>
              <pc:docMk/>
              <pc:sldMasterMk cId="3221854071" sldId="2147483672"/>
              <pc:sldLayoutMk cId="1035286494" sldId="2147483675"/>
              <ac:spMk id="39" creationId="{AB73BBC0-8BD1-43C3-AB8E-7A68F41A4E15}"/>
            </ac:spMkLst>
          </pc:spChg>
        </pc:sldLayoutChg>
      </pc:sldMasterChg>
    </pc:docChg>
  </pc:docChgLst>
  <pc:docChgLst>
    <pc:chgData name="Valentine MARTIN" userId="368f1771-3f08-4d68-9aa7-d209efa7ebf2" providerId="ADAL" clId="{F380D341-A80C-4498-89D3-B82793FC875D}"/>
    <pc:docChg chg="undo custSel addSld delSld modSld modMainMaster">
      <pc:chgData name="Valentine MARTIN" userId="368f1771-3f08-4d68-9aa7-d209efa7ebf2" providerId="ADAL" clId="{F380D341-A80C-4498-89D3-B82793FC875D}" dt="2022-03-29T13:45:52.446" v="54" actId="47"/>
      <pc:docMkLst>
        <pc:docMk/>
      </pc:docMkLst>
      <pc:sldChg chg="addSp delSp modSp mod">
        <pc:chgData name="Valentine MARTIN" userId="368f1771-3f08-4d68-9aa7-d209efa7ebf2" providerId="ADAL" clId="{F380D341-A80C-4498-89D3-B82793FC875D}" dt="2022-03-29T13:44:03.662" v="39" actId="478"/>
        <pc:sldMkLst>
          <pc:docMk/>
          <pc:sldMk cId="1586178526" sldId="272"/>
        </pc:sldMkLst>
        <pc:spChg chg="mod">
          <ac:chgData name="Valentine MARTIN" userId="368f1771-3f08-4d68-9aa7-d209efa7ebf2" providerId="ADAL" clId="{F380D341-A80C-4498-89D3-B82793FC875D}" dt="2022-03-29T13:42:12.441" v="19" actId="14100"/>
          <ac:spMkLst>
            <pc:docMk/>
            <pc:sldMk cId="1586178526" sldId="272"/>
            <ac:spMk id="4" creationId="{B579C8DF-C213-4933-BB46-0BABB2078C9B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7" creationId="{2A803A70-FF53-457A-8CAB-AA58957575E0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21" creationId="{751E9CBF-95A3-40A3-895F-D3F8A7EE3BB9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23" creationId="{83C8072B-D0BE-4CF4-B2A5-D73569836F6D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28" creationId="{5632E8F5-1980-4E11-9E88-B636E9F8B1D4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29" creationId="{896E2044-06F6-4720-BCED-C627E1B5963E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0" creationId="{58054610-FD5B-41BF-9195-59A9A0256252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1" creationId="{72C51545-A831-4036-9F7F-115FDF304C98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2" creationId="{A9C18F2F-983C-45AC-A5FA-AC33D67FD362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3" creationId="{4AE8DA22-7CF8-4BDD-917E-489DA172E687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4" creationId="{E9A174AD-7617-4EC9-9D13-71D053340666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5" creationId="{245A2EDF-573D-4449-BFF2-F7CF438B053F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6" creationId="{7007AC50-9DD2-4F44-9F9D-10F9BD5D77F9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7" creationId="{9A861BC2-3069-447B-984A-464ED94387AE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8" creationId="{5D9EAF9F-C27B-4BBD-9235-16D44239957F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9" creationId="{443483C1-C899-47B0-B794-34D6BCD58A38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40" creationId="{7D6730FC-63CA-492E-A471-01D2EB90E872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41" creationId="{7C6AEE81-EB8C-4336-846E-F9A5FA4E7FC8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Valentine MARTIN" userId="368f1771-3f08-4d68-9aa7-d209efa7ebf2" providerId="ADAL" clId="{F380D341-A80C-4498-89D3-B82793FC875D}" dt="2022-03-29T13:42:20.784" v="21" actId="1038"/>
          <ac:spMkLst>
            <pc:docMk/>
            <pc:sldMk cId="1586178526" sldId="272"/>
            <ac:spMk id="45" creationId="{1D901660-DFEA-4031-9296-63D10B624797}"/>
          </ac:spMkLst>
        </pc:spChg>
        <pc:grpChg chg="add del mod">
          <ac:chgData name="Valentine MARTIN" userId="368f1771-3f08-4d68-9aa7-d209efa7ebf2" providerId="ADAL" clId="{F380D341-A80C-4498-89D3-B82793FC875D}" dt="2022-03-29T13:43:04.161" v="29" actId="165"/>
          <ac:grpSpMkLst>
            <pc:docMk/>
            <pc:sldMk cId="1586178526" sldId="272"/>
            <ac:grpSpMk id="2" creationId="{28349343-01F0-47D4-A2A3-5F7884F83495}"/>
          </ac:grpSpMkLst>
        </pc:grpChg>
        <pc:grpChg chg="add mod">
          <ac:chgData name="Valentine MARTIN" userId="368f1771-3f08-4d68-9aa7-d209efa7ebf2" providerId="ADAL" clId="{F380D341-A80C-4498-89D3-B82793FC875D}" dt="2022-03-29T13:41:40.596" v="9" actId="164"/>
          <ac:grpSpMkLst>
            <pc:docMk/>
            <pc:sldMk cId="1586178526" sldId="272"/>
            <ac:grpSpMk id="3" creationId="{8962089B-166A-41A0-964E-1493B78CF2AF}"/>
          </ac:grpSpMkLst>
        </pc:grpChg>
        <pc:grpChg chg="add mod">
          <ac:chgData name="Valentine MARTIN" userId="368f1771-3f08-4d68-9aa7-d209efa7ebf2" providerId="ADAL" clId="{F380D341-A80C-4498-89D3-B82793FC875D}" dt="2022-03-29T13:43:48.475" v="36" actId="164"/>
          <ac:grpSpMkLst>
            <pc:docMk/>
            <pc:sldMk cId="1586178526" sldId="272"/>
            <ac:grpSpMk id="5" creationId="{CF0E20CE-C1A5-4BF0-985C-F6CD9C021D5D}"/>
          </ac:grpSpMkLst>
        </pc:grpChg>
        <pc:grpChg chg="add del mod">
          <ac:chgData name="Valentine MARTIN" userId="368f1771-3f08-4d68-9aa7-d209efa7ebf2" providerId="ADAL" clId="{F380D341-A80C-4498-89D3-B82793FC875D}" dt="2022-03-29T13:44:03.662" v="39" actId="478"/>
          <ac:grpSpMkLst>
            <pc:docMk/>
            <pc:sldMk cId="1586178526" sldId="272"/>
            <ac:grpSpMk id="10" creationId="{3F12ABBF-454E-4B84-A290-1CC8F1848B15}"/>
          </ac:grpSpMkLst>
        </pc:grpChg>
        <pc:grpChg chg="del mod topLvl">
          <ac:chgData name="Valentine MARTIN" userId="368f1771-3f08-4d68-9aa7-d209efa7ebf2" providerId="ADAL" clId="{F380D341-A80C-4498-89D3-B82793FC875D}" dt="2022-03-29T13:43:42.913" v="35" actId="165"/>
          <ac:grpSpMkLst>
            <pc:docMk/>
            <pc:sldMk cId="1586178526" sldId="272"/>
            <ac:grpSpMk id="83" creationId="{0DA69C6A-1C55-423A-B44E-C95B46CF7B8A}"/>
          </ac:grpSpMkLst>
        </pc:grp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9" creationId="{0AA42FFD-1B75-4994-A65C-884E812B48D9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1" creationId="{F621A072-A595-4FBC-A0D7-8CE4CD287C95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3" creationId="{838BA511-EA3B-46B3-835A-1D878F0F7BA4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5" creationId="{18B873DA-642C-4404-9CAF-DA72FCAE1484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7" creationId="{9940F373-A9F3-4126-9A4E-EA9CFBAF8700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9" creationId="{232F948F-1C80-49BC-BCDB-3FA5B2A744F0}"/>
          </ac:picMkLst>
        </pc:picChg>
        <pc:picChg chg="mod">
          <ac:chgData name="Valentine MARTIN" userId="368f1771-3f08-4d68-9aa7-d209efa7ebf2" providerId="ADAL" clId="{F380D341-A80C-4498-89D3-B82793FC875D}" dt="2022-03-29T13:43:48.475" v="36" actId="164"/>
          <ac:picMkLst>
            <pc:docMk/>
            <pc:sldMk cId="1586178526" sldId="272"/>
            <ac:picMk id="66" creationId="{B200539C-4529-4C57-A69F-70104F90FBC0}"/>
          </ac:picMkLst>
        </pc:picChg>
        <pc:cxnChg chg="add del mod">
          <ac:chgData name="Valentine MARTIN" userId="368f1771-3f08-4d68-9aa7-d209efa7ebf2" providerId="ADAL" clId="{F380D341-A80C-4498-89D3-B82793FC875D}" dt="2022-03-29T13:43:34.371" v="34" actId="478"/>
          <ac:cxnSpMkLst>
            <pc:docMk/>
            <pc:sldMk cId="1586178526" sldId="272"/>
            <ac:cxnSpMk id="8" creationId="{383D9B4B-A178-4A73-9501-004D041D7B21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0" creationId="{46072BB6-D65C-476A-B426-29EFC4162A67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1" creationId="{F16E5B6A-5A12-44A2-B7DB-738B9C0ACF06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2" creationId="{59E99341-5948-4F0C-A07F-DED124093275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3" creationId="{FC2DCD98-D68D-4774-9B66-CCFFDDCF29F9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4" creationId="{D5EAC71E-C373-41E3-8971-01ABB9653288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5" creationId="{668F0101-F10E-4FFC-B5D9-123A414A4BF9}"/>
          </ac:cxnSpMkLst>
        </pc:cxnChg>
      </pc:sldChg>
      <pc:sldChg chg="addSp delSp modSp del mod">
        <pc:chgData name="Valentine MARTIN" userId="368f1771-3f08-4d68-9aa7-d209efa7ebf2" providerId="ADAL" clId="{F380D341-A80C-4498-89D3-B82793FC875D}" dt="2022-03-29T13:45:52.446" v="54" actId="47"/>
        <pc:sldMkLst>
          <pc:docMk/>
          <pc:sldMk cId="4217558846" sldId="273"/>
        </pc:sldMkLst>
        <pc:spChg chg="mod">
          <ac:chgData name="Valentine MARTIN" userId="368f1771-3f08-4d68-9aa7-d209efa7ebf2" providerId="ADAL" clId="{F380D341-A80C-4498-89D3-B82793FC875D}" dt="2022-03-29T13:42:33.904" v="26" actId="1035"/>
          <ac:spMkLst>
            <pc:docMk/>
            <pc:sldMk cId="4217558846" sldId="273"/>
            <ac:spMk id="43" creationId="{5BC4AB5D-A84B-4527-8D78-1C4A746140B7}"/>
          </ac:spMkLst>
        </pc:spChg>
        <pc:spChg chg="mod">
          <ac:chgData name="Valentine MARTIN" userId="368f1771-3f08-4d68-9aa7-d209efa7ebf2" providerId="ADAL" clId="{F380D341-A80C-4498-89D3-B82793FC875D}" dt="2022-03-29T13:42:32.496" v="25" actId="1035"/>
          <ac:spMkLst>
            <pc:docMk/>
            <pc:sldMk cId="4217558846" sldId="273"/>
            <ac:spMk id="44" creationId="{E1774CF8-58A9-40DF-BAB5-0C5B3D083790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7" creationId="{A361549B-B10A-46CE-AFF7-07CE512F2D5F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8" creationId="{6D7F384B-8158-4469-B95A-43777D7E1646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9" creationId="{481CE585-CF01-4E9F-9235-384DDA5BAE5E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0" creationId="{17565DE6-4553-4600-8317-EB28F009072F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1" creationId="{15026A28-FF31-4F5B-B09C-A26ACB227562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2" creationId="{1ED75A5A-9C9D-4553-AB66-A93E1DD806FB}"/>
          </ac:spMkLst>
        </pc:spChg>
        <pc:grpChg chg="add mod topLvl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2" creationId="{C82DC906-005A-4324-B09D-23884C174C64}"/>
          </ac:grpSpMkLst>
        </pc:grpChg>
        <pc:grpChg chg="add del 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3" creationId="{AE3851CA-02A0-437E-861E-1BE574C77548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2" creationId="{59A28436-DB0C-4A5F-A75F-AB78E4CF7512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3" creationId="{7291B766-4E53-4CFA-B4EC-1280C7A50CBD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5" creationId="{DBEFF34E-1113-40FA-BE3C-50899283402A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6" creationId="{B6641E91-ECA6-4E80-BCF4-442B26F438A1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7" creationId="{DC10F69F-A5CC-4504-B2B7-0DC40B5C5B8F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9" creationId="{E75A72CC-A2DB-418F-8797-685DEE130385}"/>
          </ac:grpSpMkLst>
        </pc:grpChg>
        <pc:picChg chg="mod topLvl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4" creationId="{A0428122-EFE6-45CC-8734-2D2B46E3E743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5" creationId="{D5A778EC-E28A-4212-8CD6-CE5B60DB3CE5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0" creationId="{5B32A58F-630C-47F9-85BB-66596C205C18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4" creationId="{08024318-3A2C-4B8A-BBF4-80A329995FF6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8" creationId="{870F9B59-4924-4096-B261-5ECA8CA7DB33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22" creationId="{0741462A-B299-4B13-AB40-02F0A0950539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25" creationId="{52F78C5B-F737-4590-A081-45430C21A41E}"/>
          </ac:picMkLst>
        </pc:pic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40" creationId="{D388040E-03BF-44C4-9C3C-EB9571D9B8C8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41" creationId="{C2D35702-F883-486B-9C27-EA4532BED06E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4" creationId="{E96B689D-3C0D-4609-B9A1-83438FB17954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5" creationId="{996D7935-F6D0-4C4F-A1C2-7291A53753C0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6" creationId="{71087F3F-9C50-4507-9955-A0ED520ED1C0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7" creationId="{2BBBEB98-4B9E-4D7C-82B1-02396E1A914E}"/>
          </ac:cxnSpMkLst>
        </pc:cxnChg>
      </pc:sldChg>
      <pc:sldChg chg="addSp delSp modSp new mod">
        <pc:chgData name="Valentine MARTIN" userId="368f1771-3f08-4d68-9aa7-d209efa7ebf2" providerId="ADAL" clId="{F380D341-A80C-4498-89D3-B82793FC875D}" dt="2022-03-29T13:45:42.959" v="53" actId="1035"/>
        <pc:sldMkLst>
          <pc:docMk/>
          <pc:sldMk cId="879087154" sldId="274"/>
        </pc:sldMkLst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2" creationId="{B35A7405-1B9C-40A1-A933-425620FF2D32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3" creationId="{7BA50F33-229E-460B-AEFD-84A302CF9565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4" creationId="{EED184D7-9576-4E3C-A76A-C9B3C1DB5912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5" creationId="{76DA3A14-AEE6-4FD4-9264-AE1BE49AE918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6" creationId="{EFCEEB67-05F6-4195-BB3F-4DED80998F8A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7" creationId="{DFECB291-78E0-42D1-B841-275B55174590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8" creationId="{81374BD4-7584-4F60-B90F-2DD60FF7A356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9" creationId="{6589F153-C771-40F9-9EA3-8E25ACC75A60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0" creationId="{1D7344B7-072C-46A6-9FA9-23807464238B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1" creationId="{E5C7D576-826D-40BC-9CFE-ACA5C72EFE76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2" creationId="{A164D125-64A3-4B51-BB12-2C0E61DB1A44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3" creationId="{1272BFAA-4746-4795-82AB-5A2B7D393C53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4" creationId="{670095C3-BD26-40CD-A13B-D609B102E0D9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5" creationId="{DF123F4E-A88E-4EAB-AAEE-AC42E383A628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6" creationId="{DC3DA34F-D2BF-4173-8F39-7C8E8DA464BE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7" creationId="{77798156-276F-4E7F-AF08-4B3B054C580B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8" creationId="{423E3A2E-00B1-411A-82BC-2AA753AAC8F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9" creationId="{54F2B1EE-7432-43FD-A396-AA3EA0F5057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0" creationId="{2CA0704C-FF22-4161-B837-D03F91889B5C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1" creationId="{F8E58CA1-5A1D-4369-A1A7-55DAC40B5DB8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2" creationId="{3D05996D-FEB4-416B-9170-DA88EDD2BA60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3" creationId="{A117D93A-3358-4244-8603-6949CC7934AA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4" creationId="{6E78990B-E030-48C6-AEF5-51A16BBCF44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5" creationId="{499D186E-C352-423E-9A08-71DDDB52AC2A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6" creationId="{225A7BBC-6663-4404-958C-ABB324141DEB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7" creationId="{39B9B16B-C6CA-427F-BAC4-0920CBE027DA}"/>
          </ac:spMkLst>
        </pc:spChg>
        <pc:spChg chg="add mod">
          <ac:chgData name="Valentine MARTIN" userId="368f1771-3f08-4d68-9aa7-d209efa7ebf2" providerId="ADAL" clId="{F380D341-A80C-4498-89D3-B82793FC875D}" dt="2022-03-29T13:45:18.487" v="47"/>
          <ac:spMkLst>
            <pc:docMk/>
            <pc:sldMk cId="879087154" sldId="274"/>
            <ac:spMk id="28" creationId="{4F9C1670-46A2-4007-AA79-7DBA0484022B}"/>
          </ac:spMkLst>
        </pc:spChg>
        <pc:spChg chg="add mod">
          <ac:chgData name="Valentine MARTIN" userId="368f1771-3f08-4d68-9aa7-d209efa7ebf2" providerId="ADAL" clId="{F380D341-A80C-4498-89D3-B82793FC875D}" dt="2022-03-29T13:45:42.959" v="53" actId="1035"/>
          <ac:spMkLst>
            <pc:docMk/>
            <pc:sldMk cId="879087154" sldId="274"/>
            <ac:spMk id="29" creationId="{AF10F6A1-3C67-48E7-8B8F-C74B66E8A962}"/>
          </ac:spMkLst>
        </pc:spChg>
        <pc:spChg chg="add mod">
          <ac:chgData name="Valentine MARTIN" userId="368f1771-3f08-4d68-9aa7-d209efa7ebf2" providerId="ADAL" clId="{F380D341-A80C-4498-89D3-B82793FC875D}" dt="2022-03-29T13:45:35.470" v="50" actId="1036"/>
          <ac:spMkLst>
            <pc:docMk/>
            <pc:sldMk cId="879087154" sldId="274"/>
            <ac:spMk id="30" creationId="{2B042D2D-B93B-46E2-9E21-455CD51BA783}"/>
          </ac:spMkLst>
        </pc:spChg>
        <pc:spChg chg="add mod">
          <ac:chgData name="Valentine MARTIN" userId="368f1771-3f08-4d68-9aa7-d209efa7ebf2" providerId="ADAL" clId="{F380D341-A80C-4498-89D3-B82793FC875D}" dt="2022-03-29T13:45:35.470" v="50" actId="1036"/>
          <ac:spMkLst>
            <pc:docMk/>
            <pc:sldMk cId="879087154" sldId="274"/>
            <ac:spMk id="31" creationId="{E259BBF2-5B5E-41AA-B56E-D4DB1BFBEEB4}"/>
          </ac:spMkLst>
        </pc:spChg>
      </pc:sldChg>
      <pc:sldMasterChg chg="modSldLayout sldLayoutOrd">
        <pc:chgData name="Valentine MARTIN" userId="368f1771-3f08-4d68-9aa7-d209efa7ebf2" providerId="ADAL" clId="{F380D341-A80C-4498-89D3-B82793FC875D}" dt="2022-03-29T13:44:29.031" v="42" actId="20578"/>
        <pc:sldMasterMkLst>
          <pc:docMk/>
          <pc:sldMasterMk cId="3221854071" sldId="2147483672"/>
        </pc:sldMasterMkLst>
        <pc:sldLayoutChg chg="addSp modSp ord">
          <pc:chgData name="Valentine MARTIN" userId="368f1771-3f08-4d68-9aa7-d209efa7ebf2" providerId="ADAL" clId="{F380D341-A80C-4498-89D3-B82793FC875D}" dt="2022-03-29T13:44:29.031" v="42" actId="20578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17" creationId="{FCC13D4E-72F2-4E26-9F50-FFAD0B8458BA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19" creationId="{4852A9F0-EB9B-43F6-B4EF-39477ABE1F85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21" creationId="{B9FC6501-6664-467A-8904-66F84713ED56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27" creationId="{8CE6488E-C382-458A-93DC-71E937CF9CFA}"/>
            </ac:spMkLst>
          </pc:spChg>
          <pc:grpChg chg="add 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3" creationId="{41175C2F-10E1-4617-A982-D4406C2B5BB4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add 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18" creationId="{55360F43-9CCC-4454-88F6-1E82DB082BBD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0" creationId="{7BC3F7B1-2DE9-4D21-B03E-B29895167271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4" creationId="{5F4734BB-EE56-420E-B2CC-BE88F8735BF3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8" creationId="{ACADDEED-F115-4C45-B0F2-C6C8DE01460B}"/>
            </ac:cxnSpMkLst>
          </pc:cxnChg>
        </pc:sldLayoutChg>
        <pc:sldLayoutChg chg="addSp modSp">
          <pc:chgData name="Valentine MARTIN" userId="368f1771-3f08-4d68-9aa7-d209efa7ebf2" providerId="ADAL" clId="{F380D341-A80C-4498-89D3-B82793FC875D}" dt="2022-03-29T13:43:58.159" v="37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grpChg chg="add mod">
            <ac:chgData name="Valentine MARTIN" userId="368f1771-3f08-4d68-9aa7-d209efa7ebf2" providerId="ADAL" clId="{F380D341-A80C-4498-89D3-B82793FC875D}" dt="2022-03-29T13:43:58.159" v="37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mod">
            <ac:chgData name="Valentine MARTIN" userId="368f1771-3f08-4d68-9aa7-d209efa7ebf2" providerId="ADAL" clId="{F380D341-A80C-4498-89D3-B82793FC875D}" dt="2022-03-29T13:43:58.159" v="37"/>
            <ac:grpSpMkLst>
              <pc:docMk/>
              <pc:sldMasterMk cId="3221854071" sldId="2147483672"/>
              <pc:sldLayoutMk cId="1035286494" sldId="2147483675"/>
              <ac:grpSpMk id="4" creationId="{B471EDDF-F75B-4C34-AD1F-9136444E0665}"/>
            </ac:grpSpMkLst>
          </pc:grp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</pc:sldLayoutChg>
      </pc:sldMasterChg>
    </pc:docChg>
  </pc:docChgLst>
  <pc:docChgLst>
    <pc:chgData name="Claire MAIRET" userId="b91d9db2-e41b-4c98-9525-27312980cc2f" providerId="ADAL" clId="{584452F7-9706-4DA7-AE94-3B6237B9698B}"/>
    <pc:docChg chg="modSld">
      <pc:chgData name="Claire MAIRET" userId="b91d9db2-e41b-4c98-9525-27312980cc2f" providerId="ADAL" clId="{584452F7-9706-4DA7-AE94-3B6237B9698B}" dt="2022-03-31T14:52:31.214" v="33"/>
      <pc:docMkLst>
        <pc:docMk/>
      </pc:docMkLst>
      <pc:sldChg chg="modSp mod">
        <pc:chgData name="Claire MAIRET" userId="b91d9db2-e41b-4c98-9525-27312980cc2f" providerId="ADAL" clId="{584452F7-9706-4DA7-AE94-3B6237B9698B}" dt="2022-03-31T14:51:53.123" v="32" actId="6549"/>
        <pc:sldMkLst>
          <pc:docMk/>
          <pc:sldMk cId="1586178526" sldId="272"/>
        </pc:sldMkLst>
        <pc:spChg chg="mod">
          <ac:chgData name="Claire MAIRET" userId="b91d9db2-e41b-4c98-9525-27312980cc2f" providerId="ADAL" clId="{584452F7-9706-4DA7-AE94-3B6237B9698B}" dt="2022-03-30T09:15:12.853" v="0" actId="790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Claire MAIRET" userId="b91d9db2-e41b-4c98-9525-27312980cc2f" providerId="ADAL" clId="{584452F7-9706-4DA7-AE94-3B6237B9698B}" dt="2022-03-30T09:15:37.108" v="1" actId="790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Claire MAIRET" userId="b91d9db2-e41b-4c98-9525-27312980cc2f" providerId="ADAL" clId="{584452F7-9706-4DA7-AE94-3B6237B9698B}" dt="2022-03-30T09:15:12.853" v="0" actId="790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Claire MAIRET" userId="b91d9db2-e41b-4c98-9525-27312980cc2f" providerId="ADAL" clId="{584452F7-9706-4DA7-AE94-3B6237B9698B}" dt="2022-03-30T09:15:12.853" v="0" actId="790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Claire MAIRET" userId="b91d9db2-e41b-4c98-9525-27312980cc2f" providerId="ADAL" clId="{584452F7-9706-4DA7-AE94-3B6237B9698B}" dt="2022-03-30T09:15:12.853" v="0" actId="790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Claire MAIRET" userId="b91d9db2-e41b-4c98-9525-27312980cc2f" providerId="ADAL" clId="{584452F7-9706-4DA7-AE94-3B6237B9698B}" dt="2022-03-31T14:51:53.123" v="32" actId="6549"/>
          <ac:spMkLst>
            <pc:docMk/>
            <pc:sldMk cId="1586178526" sldId="272"/>
            <ac:spMk id="43" creationId="{A0A4560F-245E-459B-B2CB-8CD1ED98FA51}"/>
          </ac:spMkLst>
        </pc:spChg>
      </pc:sldChg>
      <pc:sldChg chg="modSp mod">
        <pc:chgData name="Claire MAIRET" userId="b91d9db2-e41b-4c98-9525-27312980cc2f" providerId="ADAL" clId="{584452F7-9706-4DA7-AE94-3B6237B9698B}" dt="2022-03-31T14:52:31.214" v="33"/>
        <pc:sldMkLst>
          <pc:docMk/>
          <pc:sldMk cId="879087154" sldId="274"/>
        </pc:sldMkLst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Claire MAIRET" userId="b91d9db2-e41b-4c98-9525-27312980cc2f" providerId="ADAL" clId="{584452F7-9706-4DA7-AE94-3B6237B9698B}" dt="2022-03-30T09:16:42.924" v="3" actId="790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28" creationId="{4F9C1670-46A2-4007-AA79-7DBA0484022B}"/>
          </ac:spMkLst>
        </pc:spChg>
        <pc:spChg chg="mod">
          <ac:chgData name="Claire MAIRET" userId="b91d9db2-e41b-4c98-9525-27312980cc2f" providerId="ADAL" clId="{584452F7-9706-4DA7-AE94-3B6237B9698B}" dt="2022-03-31T14:52:31.214" v="33"/>
          <ac:spMkLst>
            <pc:docMk/>
            <pc:sldMk cId="879087154" sldId="274"/>
            <ac:spMk id="31" creationId="{E259BBF2-5B5E-41AA-B56E-D4DB1BFBEEB4}"/>
          </ac:spMkLst>
        </pc:spChg>
      </pc:sldChg>
    </pc:docChg>
  </pc:docChgLst>
  <pc:docChgLst>
    <pc:chgData name="Claire MAIRET" userId="b91d9db2-e41b-4c98-9525-27312980cc2f" providerId="ADAL" clId="{87E8435B-C48C-485C-AEC2-A0E7B1226EF0}"/>
    <pc:docChg chg="undo redo custSel modSld modMainMaster modHandout">
      <pc:chgData name="Claire MAIRET" userId="b91d9db2-e41b-4c98-9525-27312980cc2f" providerId="ADAL" clId="{87E8435B-C48C-485C-AEC2-A0E7B1226EF0}" dt="2022-03-29T07:40:13.325" v="325"/>
      <pc:docMkLst>
        <pc:docMk/>
      </pc:docMkLst>
      <pc:sldChg chg="addSp delSp modSp mod">
        <pc:chgData name="Claire MAIRET" userId="b91d9db2-e41b-4c98-9525-27312980cc2f" providerId="ADAL" clId="{87E8435B-C48C-485C-AEC2-A0E7B1226EF0}" dt="2022-03-29T07:32:53.780" v="310" actId="14100"/>
        <pc:sldMkLst>
          <pc:docMk/>
          <pc:sldMk cId="1586178526" sldId="272"/>
        </pc:sldMkLst>
        <pc:spChg chg="add del mod">
          <ac:chgData name="Claire MAIRET" userId="b91d9db2-e41b-4c98-9525-27312980cc2f" providerId="ADAL" clId="{87E8435B-C48C-485C-AEC2-A0E7B1226EF0}" dt="2022-03-29T07:28:16.354" v="279" actId="478"/>
          <ac:spMkLst>
            <pc:docMk/>
            <pc:sldMk cId="1586178526" sldId="272"/>
            <ac:spMk id="2" creationId="{9A4EFE79-0BF4-4377-99A2-F1819EF3EC93}"/>
          </ac:spMkLst>
        </pc:spChg>
        <pc:spChg chg="add del mod">
          <ac:chgData name="Claire MAIRET" userId="b91d9db2-e41b-4c98-9525-27312980cc2f" providerId="ADAL" clId="{87E8435B-C48C-485C-AEC2-A0E7B1226EF0}" dt="2022-03-29T07:27:09.688" v="268"/>
          <ac:spMkLst>
            <pc:docMk/>
            <pc:sldMk cId="1586178526" sldId="272"/>
            <ac:spMk id="3" creationId="{2558AB7B-90B1-466D-B5DA-94F11C614332}"/>
          </ac:spMkLst>
        </pc:spChg>
        <pc:spChg chg="mod">
          <ac:chgData name="Claire MAIRET" userId="b91d9db2-e41b-4c98-9525-27312980cc2f" providerId="ADAL" clId="{87E8435B-C48C-485C-AEC2-A0E7B1226EF0}" dt="2022-03-29T07:20:52.539" v="234" actId="1076"/>
          <ac:spMkLst>
            <pc:docMk/>
            <pc:sldMk cId="1586178526" sldId="272"/>
            <ac:spMk id="4" creationId="{B579C8DF-C213-4933-BB46-0BABB2078C9B}"/>
          </ac:spMkLst>
        </pc:spChg>
        <pc:spChg chg="add del mod">
          <ac:chgData name="Claire MAIRET" userId="b91d9db2-e41b-4c98-9525-27312980cc2f" providerId="ADAL" clId="{87E8435B-C48C-485C-AEC2-A0E7B1226EF0}" dt="2022-03-29T07:32:13.735" v="304"/>
          <ac:spMkLst>
            <pc:docMk/>
            <pc:sldMk cId="1586178526" sldId="272"/>
            <ac:spMk id="5" creationId="{77CF1679-87B8-4469-AE48-0B8C6BBD5C9D}"/>
          </ac:spMkLst>
        </pc:spChg>
        <pc:spChg chg="add del mod">
          <ac:chgData name="Claire MAIRET" userId="b91d9db2-e41b-4c98-9525-27312980cc2f" providerId="ADAL" clId="{87E8435B-C48C-485C-AEC2-A0E7B1226EF0}" dt="2022-03-29T07:32:13.735" v="304"/>
          <ac:spMkLst>
            <pc:docMk/>
            <pc:sldMk cId="1586178526" sldId="272"/>
            <ac:spMk id="6" creationId="{6FF9F679-8DF6-4831-AE65-5AC384329542}"/>
          </ac:spMkLst>
        </pc:spChg>
        <pc:spChg chg="mod">
          <ac:chgData name="Claire MAIRET" userId="b91d9db2-e41b-4c98-9525-27312980cc2f" providerId="ADAL" clId="{87E8435B-C48C-485C-AEC2-A0E7B1226EF0}" dt="2022-03-29T07:11:14.207" v="191" actId="1035"/>
          <ac:spMkLst>
            <pc:docMk/>
            <pc:sldMk cId="1586178526" sldId="272"/>
            <ac:spMk id="43" creationId="{A0A4560F-245E-459B-B2CB-8CD1ED98FA51}"/>
          </ac:spMkLst>
        </pc:spChg>
        <pc:spChg chg="add del mod">
          <ac:chgData name="Claire MAIRET" userId="b91d9db2-e41b-4c98-9525-27312980cc2f" providerId="ADAL" clId="{87E8435B-C48C-485C-AEC2-A0E7B1226EF0}" dt="2022-03-29T07:28:53.535" v="284" actId="478"/>
          <ac:spMkLst>
            <pc:docMk/>
            <pc:sldMk cId="1586178526" sldId="272"/>
            <ac:spMk id="44" creationId="{D813DEBD-D8D7-462C-A24E-7E84AA401521}"/>
          </ac:spMkLst>
        </pc:spChg>
        <pc:spChg chg="mod ord">
          <ac:chgData name="Claire MAIRET" userId="b91d9db2-e41b-4c98-9525-27312980cc2f" providerId="ADAL" clId="{87E8435B-C48C-485C-AEC2-A0E7B1226EF0}" dt="2022-03-29T07:32:53.780" v="310" actId="14100"/>
          <ac:spMkLst>
            <pc:docMk/>
            <pc:sldMk cId="1586178526" sldId="272"/>
            <ac:spMk id="45" creationId="{1D901660-DFEA-4031-9296-63D10B624797}"/>
          </ac:spMkLst>
        </pc:spChg>
        <pc:spChg chg="mod">
          <ac:chgData name="Claire MAIRET" userId="b91d9db2-e41b-4c98-9525-27312980cc2f" providerId="ADAL" clId="{87E8435B-C48C-485C-AEC2-A0E7B1226EF0}" dt="2022-03-29T07:31:41.921" v="302"/>
          <ac:spMkLst>
            <pc:docMk/>
            <pc:sldMk cId="1586178526" sldId="272"/>
            <ac:spMk id="46" creationId="{F9F76985-99EC-4B32-AB7C-B63918D6AFFE}"/>
          </ac:spMkLst>
        </pc:spChg>
        <pc:spChg chg="del mod">
          <ac:chgData name="Claire MAIRET" userId="b91d9db2-e41b-4c98-9525-27312980cc2f" providerId="ADAL" clId="{87E8435B-C48C-485C-AEC2-A0E7B1226EF0}" dt="2022-03-29T07:32:47.917" v="309" actId="478"/>
          <ac:spMkLst>
            <pc:docMk/>
            <pc:sldMk cId="1586178526" sldId="272"/>
            <ac:spMk id="47" creationId="{01935A0E-73EC-45F5-9D6D-A20D17E4E2B9}"/>
          </ac:spMkLst>
        </pc:spChg>
        <pc:grpChg chg="add mod">
          <ac:chgData name="Claire MAIRET" userId="b91d9db2-e41b-4c98-9525-27312980cc2f" providerId="ADAL" clId="{87E8435B-C48C-485C-AEC2-A0E7B1226EF0}" dt="2022-03-29T07:31:22.740" v="300" actId="164"/>
          <ac:grpSpMkLst>
            <pc:docMk/>
            <pc:sldMk cId="1586178526" sldId="272"/>
            <ac:grpSpMk id="8" creationId="{3B54175B-E793-47D6-97F6-2AA353D76084}"/>
          </ac:grpSpMkLst>
        </pc:grpChg>
        <pc:grpChg chg="mod">
          <ac:chgData name="Claire MAIRET" userId="b91d9db2-e41b-4c98-9525-27312980cc2f" providerId="ADAL" clId="{87E8435B-C48C-485C-AEC2-A0E7B1226EF0}" dt="2022-03-29T07:29:04.862" v="288" actId="1076"/>
          <ac:grpSpMkLst>
            <pc:docMk/>
            <pc:sldMk cId="1586178526" sldId="272"/>
            <ac:grpSpMk id="83" creationId="{0DA69C6A-1C55-423A-B44E-C95B46CF7B8A}"/>
          </ac:grpSpMkLst>
        </pc:grp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9" creationId="{0AA42FFD-1B75-4994-A65C-884E812B48D9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1" creationId="{F621A072-A595-4FBC-A0D7-8CE4CD287C95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3" creationId="{838BA511-EA3B-46B3-835A-1D878F0F7BA4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5" creationId="{18B873DA-642C-4404-9CAF-DA72FCAE1484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7" creationId="{9940F373-A9F3-4126-9A4E-EA9CFBAF8700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9" creationId="{232F948F-1C80-49BC-BCDB-3FA5B2A744F0}"/>
          </ac:picMkLst>
        </pc:picChg>
        <pc:picChg chg="mod">
          <ac:chgData name="Claire MAIRET" userId="b91d9db2-e41b-4c98-9525-27312980cc2f" providerId="ADAL" clId="{87E8435B-C48C-485C-AEC2-A0E7B1226EF0}" dt="2022-03-28T07:31:15.429" v="67" actId="1076"/>
          <ac:picMkLst>
            <pc:docMk/>
            <pc:sldMk cId="1586178526" sldId="272"/>
            <ac:picMk id="66" creationId="{B200539C-4529-4C57-A69F-70104F90FBC0}"/>
          </ac:picMkLst>
        </pc:picChg>
        <pc:cxnChg chg="add del">
          <ac:chgData name="Claire MAIRET" userId="b91d9db2-e41b-4c98-9525-27312980cc2f" providerId="ADAL" clId="{87E8435B-C48C-485C-AEC2-A0E7B1226EF0}" dt="2022-03-28T07:30:15.289" v="64" actId="478"/>
          <ac:cxnSpMkLst>
            <pc:docMk/>
            <pc:sldMk cId="1586178526" sldId="272"/>
            <ac:cxnSpMk id="8" creationId="{A98F20CF-5008-4CD4-B4E3-A9CC81701434}"/>
          </ac:cxnSpMkLst>
        </pc:cxnChg>
        <pc:cxnChg chg="add del mod">
          <ac:chgData name="Claire MAIRET" userId="b91d9db2-e41b-4c98-9525-27312980cc2f" providerId="ADAL" clId="{87E8435B-C48C-485C-AEC2-A0E7B1226EF0}" dt="2022-03-28T07:30:16.284" v="65" actId="478"/>
          <ac:cxnSpMkLst>
            <pc:docMk/>
            <pc:sldMk cId="1586178526" sldId="272"/>
            <ac:cxnSpMk id="46" creationId="{6E06ADD4-35B3-46DE-8E58-D3869C2D73AE}"/>
          </ac:cxnSpMkLst>
        </pc:cxnChg>
      </pc:sldChg>
      <pc:sldChg chg="addSp delSp modSp mod">
        <pc:chgData name="Claire MAIRET" userId="b91d9db2-e41b-4c98-9525-27312980cc2f" providerId="ADAL" clId="{87E8435B-C48C-485C-AEC2-A0E7B1226EF0}" dt="2022-03-29T07:40:13.325" v="325"/>
        <pc:sldMkLst>
          <pc:docMk/>
          <pc:sldMk cId="4217558846" sldId="273"/>
        </pc:sldMkLst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3" creationId="{1937390A-9397-4BCA-A231-4A8ACC51102E}"/>
          </ac:spMkLst>
        </pc:spChg>
        <pc:spChg chg="add mod">
          <ac:chgData name="Claire MAIRET" userId="b91d9db2-e41b-4c98-9525-27312980cc2f" providerId="ADAL" clId="{87E8435B-C48C-485C-AEC2-A0E7B1226EF0}" dt="2022-03-29T07:40:03.126" v="324"/>
          <ac:spMkLst>
            <pc:docMk/>
            <pc:sldMk cId="4217558846" sldId="273"/>
            <ac:spMk id="43" creationId="{5BC4AB5D-A84B-4527-8D78-1C4A746140B7}"/>
          </ac:spMkLst>
        </pc:spChg>
        <pc:spChg chg="add mod">
          <ac:chgData name="Claire MAIRET" userId="b91d9db2-e41b-4c98-9525-27312980cc2f" providerId="ADAL" clId="{87E8435B-C48C-485C-AEC2-A0E7B1226EF0}" dt="2022-03-29T07:40:13.325" v="325"/>
          <ac:spMkLst>
            <pc:docMk/>
            <pc:sldMk cId="4217558846" sldId="273"/>
            <ac:spMk id="44" creationId="{E1774CF8-58A9-40DF-BAB5-0C5B3D083790}"/>
          </ac:spMkLst>
        </pc:spChg>
        <pc:spChg chg="add mod">
          <ac:chgData name="Claire MAIRET" userId="b91d9db2-e41b-4c98-9525-27312980cc2f" providerId="ADAL" clId="{87E8435B-C48C-485C-AEC2-A0E7B1226EF0}" dt="2022-03-29T07:40:13.325" v="325"/>
          <ac:spMkLst>
            <pc:docMk/>
            <pc:sldMk cId="4217558846" sldId="273"/>
            <ac:spMk id="45" creationId="{C2CCFA88-FF4B-468D-A8B6-E20BC8CE244C}"/>
          </ac:spMkLst>
        </pc:spChg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50" creationId="{CFC2DF1E-11EA-4C8B-82AD-9DB995B14F91}"/>
          </ac:spMkLst>
        </pc:spChg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51" creationId="{54E28873-5B55-49E7-B3E4-4F37072C2224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2" creationId="{29B7123A-D595-4C9D-9091-99B9A43C9530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3" creationId="{42D4C259-4005-49D3-8D63-BAB7F56939E4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4" creationId="{EADC4346-00D3-4CC8-AC79-F5C86A293052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5" creationId="{1D488891-A3B9-48F0-814E-3941978CCDD7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6" creationId="{5E7EAA17-E442-411D-814A-CCD316B0D593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7" creationId="{68AB4BCC-8C7D-4CFC-A984-1F6653241DB9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8" creationId="{B869541C-31E8-475F-AB90-6D5A530F366C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9" creationId="{29A19592-D4E3-4288-84AC-D8AD42302CAE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90" creationId="{7660869C-4984-48AD-ADBA-02AEBC83B83C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91" creationId="{0DB84D39-C999-47BC-94C9-4CE4DBB2F339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3" creationId="{666200B9-EC00-49A9-A9F1-22992B60CD46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4" creationId="{8D2BBF38-131A-4398-A85E-33E3D5B55001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5" creationId="{4EFEA9F9-7AC7-4C00-A595-BC5F2CA5C2A1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6" creationId="{79F1CF34-C9E5-4ADD-AF80-CE26532EB339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7" creationId="{1E119E5B-C26C-434F-9CE9-06C25C3F7BB0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8" creationId="{6D38A240-FDE8-4BA3-B56D-7262383180B6}"/>
          </ac:spMkLst>
        </pc:spChg>
        <pc:spChg chg="add del mod">
          <ac:chgData name="Claire MAIRET" userId="b91d9db2-e41b-4c98-9525-27312980cc2f" providerId="ADAL" clId="{87E8435B-C48C-485C-AEC2-A0E7B1226EF0}" dt="2022-03-28T07:29:11.618" v="46"/>
          <ac:spMkLst>
            <pc:docMk/>
            <pc:sldMk cId="4217558846" sldId="273"/>
            <ac:spMk id="135" creationId="{3A118AA3-46D9-4871-8225-C339FE6B58F1}"/>
          </ac:spMkLst>
        </pc:spChg>
        <pc:spChg chg="add del mod">
          <ac:chgData name="Claire MAIRET" userId="b91d9db2-e41b-4c98-9525-27312980cc2f" providerId="ADAL" clId="{87E8435B-C48C-485C-AEC2-A0E7B1226EF0}" dt="2022-03-28T07:29:11.618" v="46"/>
          <ac:spMkLst>
            <pc:docMk/>
            <pc:sldMk cId="4217558846" sldId="273"/>
            <ac:spMk id="136" creationId="{0F97A88F-1A48-4B0C-8E7B-B61150250D67}"/>
          </ac:spMkLst>
        </pc:spChg>
        <pc:grpChg chg="add del mod">
          <ac:chgData name="Claire MAIRET" userId="b91d9db2-e41b-4c98-9525-27312980cc2f" providerId="ADAL" clId="{87E8435B-C48C-485C-AEC2-A0E7B1226EF0}" dt="2022-03-29T07:40:01.597" v="323" actId="478"/>
          <ac:grpSpMkLst>
            <pc:docMk/>
            <pc:sldMk cId="4217558846" sldId="273"/>
            <ac:grpSpMk id="2" creationId="{C676896D-C33D-48E5-AA39-6351878632F4}"/>
          </ac:grpSpMkLst>
        </pc:grpChg>
        <pc:grpChg chg="mod">
          <ac:chgData name="Claire MAIRET" userId="b91d9db2-e41b-4c98-9525-27312980cc2f" providerId="ADAL" clId="{87E8435B-C48C-485C-AEC2-A0E7B1226EF0}" dt="2022-03-28T07:26:39.661" v="30" actId="1035"/>
          <ac:grpSpMkLst>
            <pc:docMk/>
            <pc:sldMk cId="4217558846" sldId="273"/>
            <ac:grpSpMk id="13" creationId="{7291B766-4E53-4CFA-B4EC-1280C7A50CBD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5" creationId="{DBEFF34E-1113-40FA-BE3C-50899283402A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6" creationId="{B6641E91-ECA6-4E80-BCF4-442B26F438A1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7" creationId="{DC10F69F-A5CC-4504-B2B7-0DC40B5C5B8F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9" creationId="{E75A72CC-A2DB-418F-8797-685DEE130385}"/>
          </ac:grpSpMkLst>
        </pc:grpChg>
        <pc:picChg chg="mod">
          <ac:chgData name="Claire MAIRET" userId="b91d9db2-e41b-4c98-9525-27312980cc2f" providerId="ADAL" clId="{87E8435B-C48C-485C-AEC2-A0E7B1226EF0}" dt="2022-03-28T07:30:02.996" v="61" actId="1037"/>
          <ac:picMkLst>
            <pc:docMk/>
            <pc:sldMk cId="4217558846" sldId="273"/>
            <ac:picMk id="4" creationId="{A0428122-EFE6-45CC-8734-2D2B46E3E743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0" creationId="{5B32A58F-630C-47F9-85BB-66596C205C18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4" creationId="{08024318-3A2C-4B8A-BBF4-80A329995FF6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8" creationId="{870F9B59-4924-4096-B261-5ECA8CA7DB33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22" creationId="{0741462A-B299-4B13-AB40-02F0A0950539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25" creationId="{52F78C5B-F737-4590-A081-45430C21A41E}"/>
          </ac:picMkLst>
        </pc:picChg>
        <pc:picChg chg="add del">
          <ac:chgData name="Claire MAIRET" userId="b91d9db2-e41b-4c98-9525-27312980cc2f" providerId="ADAL" clId="{87E8435B-C48C-485C-AEC2-A0E7B1226EF0}" dt="2022-03-28T07:26:19.027" v="27" actId="478"/>
          <ac:picMkLst>
            <pc:docMk/>
            <pc:sldMk cId="4217558846" sldId="273"/>
            <ac:picMk id="44" creationId="{FCE240D1-8B70-4C16-9727-A94D7FD1272F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2" creationId="{D2F51536-1E95-40E1-9FFF-2B7AF73755D8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3" creationId="{0260E5B0-B7DB-42EF-B796-6257B18EB74E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4" creationId="{8435135C-75A3-4AD6-A254-DFAD4CEBE57C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5" creationId="{D7CB6CEA-9CD4-4312-B1E2-1B84B7E67C93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6" creationId="{E604422A-02D4-42C5-AA02-9E716C19CDC7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7" creationId="{4F04B577-D288-4D4C-B337-123F99535A8B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58" creationId="{C03CAC2A-46FD-4748-B756-7A38B1856CE2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59" creationId="{FCE9FA08-CCBF-4D01-8369-FCD0F9DE9C0D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0" creationId="{DB726E68-E2BE-4FA6-AF73-6CF15099FFE7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1" creationId="{C6EE7219-BD34-4245-A944-650D396B1C6F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2" creationId="{198DA097-30BF-4818-8AF6-CF1224F7B5F2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3" creationId="{3CDA8676-D429-4D6E-AF65-7070AC137AE4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65" creationId="{54C2EC1D-B3EA-4462-99B9-8463535F314F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66" creationId="{85F68E1E-D887-4399-8FA3-30A7A8E29C29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3" creationId="{F101ED56-59C6-42D8-8210-D677D08CBC63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8" creationId="{1EEE76E9-8433-4BAD-9279-E5760D4C4888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9" creationId="{844F12FA-A0C0-4284-B2B3-C61B6A25150D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92" creationId="{C3743CB2-187E-44F9-8DF0-6467448CDE8F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3" creationId="{530B8EC2-270C-4FBF-82DC-F6B886622B54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4" creationId="{F1BEDD10-4904-4A84-A3DE-3E1FC0C99CFB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5" creationId="{7081CE7C-1C38-47A4-9A49-9ED83B8E96F7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6" creationId="{0EEDBE53-DE6D-4B1C-A415-AF827CA738BA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7" creationId="{66B269A0-B801-4FD9-A07C-34DB33DD6CFD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8" creationId="{D16D112D-4220-43B9-8315-54FD25B3E500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99" creationId="{1CFE29C3-D4FA-4D7A-87D5-EFC8FBD9708C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0" creationId="{F8AA85D4-8A50-4F44-BD56-2F088E10D532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1" creationId="{EE1CD425-6AC2-4999-A602-FE4121D578E2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2" creationId="{3F4AE0A3-3008-4271-A67E-132FB25C998A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3" creationId="{24E2563E-0DF0-4BCD-ACEA-A7C255FB4F0A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4" creationId="{1631EDB4-ED41-411D-BFE8-777DD642EAE1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5" creationId="{3650066F-FAB5-421B-A16E-4551A79A284E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6" creationId="{D3D79650-ED7D-4E85-BCEE-C9D0FF9C49B4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7" creationId="{96DDF7E3-EEDF-44E7-B1BC-039C79B7E464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8" creationId="{41D543B0-9AAE-4E56-9613-D84A96119D58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9" creationId="{5D792352-0C39-417D-92CC-CE32C6850D92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10" creationId="{D7884843-AF80-48B3-9612-B4A53EB5FB51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1" creationId="{CA8711C5-EA53-4815-BE0F-759BA574A6BF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2" creationId="{07BC36ED-607E-4A46-9AEC-12E367E711F5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3" creationId="{927B349E-6E85-41FF-8EAF-33B425426661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4" creationId="{BBE33D9E-A9E0-4C19-A02F-6C2D9A276B50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5" creationId="{BBD13D9D-5849-4E80-A21B-3109A16E6B20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6" creationId="{8CCC8BD8-1D68-44A0-8913-77BB97F25258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7" creationId="{414948BF-5721-4B12-95B4-E3C3DE122805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8" creationId="{8FB1656F-25C1-4CCF-AD5C-163AA2B9E160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9" creationId="{ED52DF9D-E157-403A-9D0F-037A279BF1AE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0" creationId="{A00B8AF7-FD38-48C2-9EE2-68AEE2FD277A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1" creationId="{A298C7CF-1F6B-4648-BC18-2A8CDA035D09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2" creationId="{EF3C045A-846B-4B65-AAC2-735365D7357C}"/>
          </ac:picMkLst>
        </pc:picChg>
        <pc:cxnChg chg="add del mod">
          <ac:chgData name="Claire MAIRET" userId="b91d9db2-e41b-4c98-9525-27312980cc2f" providerId="ADAL" clId="{87E8435B-C48C-485C-AEC2-A0E7B1226EF0}" dt="2022-03-28T07:26:13.861" v="23" actId="11529"/>
          <ac:cxnSpMkLst>
            <pc:docMk/>
            <pc:sldMk cId="4217558846" sldId="273"/>
            <ac:cxnSpMk id="9" creationId="{B811B6C3-A2B1-4DBB-8A5A-35ABAC5F7ABD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29" creationId="{F8647E8A-BB2F-4BE9-9D14-EC56A219E9AF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0" creationId="{F3964D07-3CB1-4CA2-A4EF-C9E46232CC4E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1" creationId="{F4D6920D-5075-4654-B777-3046ECE4C5BD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2" creationId="{A692BE5F-2E5F-4416-9162-6A9BF2FE6EA4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3" creationId="{662EB453-6015-42F6-A2EB-9E1319EA63B8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4" creationId="{70428296-F45B-4815-94B7-3E7D397216AC}"/>
          </ac:cxnSpMkLst>
        </pc:cxnChg>
        <pc:cxnChg chg="add del mod">
          <ac:chgData name="Claire MAIRET" userId="b91d9db2-e41b-4c98-9525-27312980cc2f" providerId="ADAL" clId="{87E8435B-C48C-485C-AEC2-A0E7B1226EF0}" dt="2022-03-28T07:30:11.302" v="62" actId="478"/>
          <ac:cxnSpMkLst>
            <pc:docMk/>
            <pc:sldMk cId="4217558846" sldId="273"/>
            <ac:cxnSpMk id="137" creationId="{D4CFB23D-758F-48BB-AE3E-30C1F73E0E36}"/>
          </ac:cxnSpMkLst>
        </pc:cxnChg>
        <pc:cxnChg chg="add del mod">
          <ac:chgData name="Claire MAIRET" userId="b91d9db2-e41b-4c98-9525-27312980cc2f" providerId="ADAL" clId="{87E8435B-C48C-485C-AEC2-A0E7B1226EF0}" dt="2022-03-28T07:30:12.425" v="63" actId="478"/>
          <ac:cxnSpMkLst>
            <pc:docMk/>
            <pc:sldMk cId="4217558846" sldId="273"/>
            <ac:cxnSpMk id="138" creationId="{5FF35272-665F-4D70-BA4B-EC192FA2C0D5}"/>
          </ac:cxnSpMkLst>
        </pc:cxnChg>
      </pc:sldChg>
      <pc:sldMasterChg chg="delSldLayout modSldLayout">
        <pc:chgData name="Claire MAIRET" userId="b91d9db2-e41b-4c98-9525-27312980cc2f" providerId="ADAL" clId="{87E8435B-C48C-485C-AEC2-A0E7B1226EF0}" dt="2022-03-28T07:32:18.977" v="85" actId="2696"/>
        <pc:sldMasterMkLst>
          <pc:docMk/>
          <pc:sldMasterMk cId="3221854071" sldId="2147483672"/>
        </pc:sldMasterMkLst>
        <pc:sldLayoutChg chg="addSp delSp modSp del mod">
          <pc:chgData name="Claire MAIRET" userId="b91d9db2-e41b-4c98-9525-27312980cc2f" providerId="ADAL" clId="{87E8435B-C48C-485C-AEC2-A0E7B1226EF0}" dt="2022-03-28T07:32:17.972" v="84" actId="2696"/>
          <pc:sldLayoutMkLst>
            <pc:docMk/>
            <pc:sldMasterMk cId="3221854071" sldId="2147483672"/>
            <pc:sldLayoutMk cId="1632618121" sldId="2147483673"/>
          </pc:sldLayoutMkLst>
          <pc:spChg chg="add del mod">
            <ac:chgData name="Claire MAIRET" userId="b91d9db2-e41b-4c98-9525-27312980cc2f" providerId="ADAL" clId="{87E8435B-C48C-485C-AEC2-A0E7B1226EF0}" dt="2022-03-28T07:32:06.378" v="79" actId="478"/>
            <ac:spMkLst>
              <pc:docMk/>
              <pc:sldMasterMk cId="3221854071" sldId="2147483672"/>
              <pc:sldLayoutMk cId="1632618121" sldId="2147483673"/>
              <ac:spMk id="2" creationId="{FE30E3FD-B0E8-2647-9331-2F9FFB231804}"/>
            </ac:spMkLst>
          </pc:spChg>
          <pc:spChg chg="del">
            <ac:chgData name="Claire MAIRET" userId="b91d9db2-e41b-4c98-9525-27312980cc2f" providerId="ADAL" clId="{87E8435B-C48C-485C-AEC2-A0E7B1226EF0}" dt="2022-03-28T07:32:07.365" v="80" actId="478"/>
            <ac:spMkLst>
              <pc:docMk/>
              <pc:sldMasterMk cId="3221854071" sldId="2147483672"/>
              <pc:sldLayoutMk cId="1632618121" sldId="2147483673"/>
              <ac:spMk id="13" creationId="{297AF5D3-1432-6940-BC9F-E0337E5EE36B}"/>
            </ac:spMkLst>
          </pc:spChg>
          <pc:picChg chg="del">
            <ac:chgData name="Claire MAIRET" userId="b91d9db2-e41b-4c98-9525-27312980cc2f" providerId="ADAL" clId="{87E8435B-C48C-485C-AEC2-A0E7B1226EF0}" dt="2022-03-28T07:31:48.476" v="73" actId="478"/>
            <ac:picMkLst>
              <pc:docMk/>
              <pc:sldMasterMk cId="3221854071" sldId="2147483672"/>
              <pc:sldLayoutMk cId="1632618121" sldId="2147483673"/>
              <ac:picMk id="8" creationId="{41BBCAD7-26CF-944E-BC3A-981E97994A03}"/>
            </ac:picMkLst>
          </pc:picChg>
          <pc:picChg chg="del mod">
            <ac:chgData name="Claire MAIRET" userId="b91d9db2-e41b-4c98-9525-27312980cc2f" providerId="ADAL" clId="{87E8435B-C48C-485C-AEC2-A0E7B1226EF0}" dt="2022-03-28T07:32:08.225" v="82" actId="478"/>
            <ac:picMkLst>
              <pc:docMk/>
              <pc:sldMasterMk cId="3221854071" sldId="2147483672"/>
              <pc:sldLayoutMk cId="1632618121" sldId="2147483673"/>
              <ac:picMk id="21" creationId="{AEA9C052-046C-3542-A96F-3C9C0C384E9F}"/>
            </ac:picMkLst>
          </pc:picChg>
          <pc:picChg chg="del">
            <ac:chgData name="Claire MAIRET" userId="b91d9db2-e41b-4c98-9525-27312980cc2f" providerId="ADAL" clId="{87E8435B-C48C-485C-AEC2-A0E7B1226EF0}" dt="2022-03-28T07:32:10.660" v="83" actId="478"/>
            <ac:picMkLst>
              <pc:docMk/>
              <pc:sldMasterMk cId="3221854071" sldId="2147483672"/>
              <pc:sldLayoutMk cId="1632618121" sldId="2147483673"/>
              <ac:picMk id="22" creationId="{B733B012-7A61-4B4D-B95D-DCEC10E56008}"/>
            </ac:picMkLst>
          </pc:picChg>
        </pc:sldLayoutChg>
        <pc:sldLayoutChg chg="delSp mod">
          <pc:chgData name="Claire MAIRET" userId="b91d9db2-e41b-4c98-9525-27312980cc2f" providerId="ADAL" clId="{87E8435B-C48C-485C-AEC2-A0E7B1226EF0}" dt="2022-03-28T07:31:46.298" v="72" actId="478"/>
          <pc:sldLayoutMkLst>
            <pc:docMk/>
            <pc:sldMasterMk cId="3221854071" sldId="2147483672"/>
            <pc:sldLayoutMk cId="4181866386" sldId="2147483674"/>
          </pc:sldLayoutMkLst>
          <pc:spChg chg="del">
            <ac:chgData name="Claire MAIRET" userId="b91d9db2-e41b-4c98-9525-27312980cc2f" providerId="ADAL" clId="{87E8435B-C48C-485C-AEC2-A0E7B1226EF0}" dt="2022-03-28T07:31:44.421" v="70" actId="478"/>
            <ac:spMkLst>
              <pc:docMk/>
              <pc:sldMasterMk cId="3221854071" sldId="2147483672"/>
              <pc:sldLayoutMk cId="4181866386" sldId="2147483674"/>
              <ac:spMk id="11" creationId="{8B8984AE-943C-0A4B-B683-A7B7B52F5624}"/>
            </ac:spMkLst>
          </pc:spChg>
          <pc:picChg chg="del">
            <ac:chgData name="Claire MAIRET" userId="b91d9db2-e41b-4c98-9525-27312980cc2f" providerId="ADAL" clId="{87E8435B-C48C-485C-AEC2-A0E7B1226EF0}" dt="2022-03-28T07:31:43.512" v="69" actId="478"/>
            <ac:picMkLst>
              <pc:docMk/>
              <pc:sldMasterMk cId="3221854071" sldId="2147483672"/>
              <pc:sldLayoutMk cId="4181866386" sldId="2147483674"/>
              <ac:picMk id="7" creationId="{8F7BF0B9-1C0E-C24B-B4E0-6D6D55F33A1C}"/>
            </ac:picMkLst>
          </pc:picChg>
          <pc:picChg chg="del">
            <ac:chgData name="Claire MAIRET" userId="b91d9db2-e41b-4c98-9525-27312980cc2f" providerId="ADAL" clId="{87E8435B-C48C-485C-AEC2-A0E7B1226EF0}" dt="2022-03-28T07:31:45.239" v="71" actId="478"/>
            <ac:picMkLst>
              <pc:docMk/>
              <pc:sldMasterMk cId="3221854071" sldId="2147483672"/>
              <pc:sldLayoutMk cId="4181866386" sldId="2147483674"/>
              <ac:picMk id="14" creationId="{2E5929E4-C81C-CB43-8C1A-C2644A561D94}"/>
            </ac:picMkLst>
          </pc:picChg>
          <pc:picChg chg="del">
            <ac:chgData name="Claire MAIRET" userId="b91d9db2-e41b-4c98-9525-27312980cc2f" providerId="ADAL" clId="{87E8435B-C48C-485C-AEC2-A0E7B1226EF0}" dt="2022-03-28T07:31:46.298" v="72" actId="478"/>
            <ac:picMkLst>
              <pc:docMk/>
              <pc:sldMasterMk cId="3221854071" sldId="2147483672"/>
              <pc:sldLayoutMk cId="4181866386" sldId="2147483674"/>
              <ac:picMk id="15" creationId="{3C7ABF85-4DB5-C445-ADD5-D99C1965313D}"/>
            </ac:picMkLst>
          </pc:picChg>
        </pc:sldLayoutChg>
        <pc:sldLayoutChg chg="modSp mod">
          <pc:chgData name="Claire MAIRET" userId="b91d9db2-e41b-4c98-9525-27312980cc2f" providerId="ADAL" clId="{87E8435B-C48C-485C-AEC2-A0E7B1226EF0}" dt="2022-03-28T07:31:34.932" v="68" actId="208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Claire MAIRET" userId="b91d9db2-e41b-4c98-9525-27312980cc2f" providerId="ADAL" clId="{87E8435B-C48C-485C-AEC2-A0E7B1226EF0}" dt="2022-03-28T07:31:34.932" v="68" actId="208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</pc:sldLayoutChg>
        <pc:sldLayoutChg chg="del">
          <pc:chgData name="Claire MAIRET" userId="b91d9db2-e41b-4c98-9525-27312980cc2f" providerId="ADAL" clId="{87E8435B-C48C-485C-AEC2-A0E7B1226EF0}" dt="2022-03-28T07:32:18.977" v="85" actId="2696"/>
          <pc:sldLayoutMkLst>
            <pc:docMk/>
            <pc:sldMasterMk cId="3221854071" sldId="2147483672"/>
            <pc:sldLayoutMk cId="144944041" sldId="214748368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7AC22D6-4446-4015-99C6-3056535D9759}"/>
              </a:ext>
            </a:extLst>
          </p:cNvPr>
          <p:cNvGrpSpPr/>
          <p:nvPr userDrawn="1"/>
        </p:nvGrpSpPr>
        <p:grpSpPr>
          <a:xfrm>
            <a:off x="32305" y="358985"/>
            <a:ext cx="668282" cy="2623181"/>
            <a:chOff x="32305" y="358985"/>
            <a:chExt cx="668282" cy="2623181"/>
          </a:xfrm>
        </p:grpSpPr>
        <p:grpSp>
          <p:nvGrpSpPr>
            <p:cNvPr id="4" name="Groupe 3">
              <a:extLst>
                <a:ext uri="{FF2B5EF4-FFF2-40B4-BE49-F238E27FC236}">
                  <a16:creationId xmlns:a16="http://schemas.microsoft.com/office/drawing/2014/main" id="{B471EDDF-F75B-4C34-AD1F-9136444E0665}"/>
                </a:ext>
              </a:extLst>
            </p:cNvPr>
            <p:cNvGrpSpPr/>
            <p:nvPr/>
          </p:nvGrpSpPr>
          <p:grpSpPr>
            <a:xfrm>
              <a:off x="103712" y="358985"/>
              <a:ext cx="551791" cy="2049948"/>
              <a:chOff x="103712" y="358985"/>
              <a:chExt cx="551791" cy="2049948"/>
            </a:xfrm>
          </p:grpSpPr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9C3E6F7A-4DFC-4A12-A737-F6601075C949}"/>
                  </a:ext>
                </a:extLst>
              </p:cNvPr>
              <p:cNvSpPr txBox="1"/>
              <p:nvPr/>
            </p:nvSpPr>
            <p:spPr>
              <a:xfrm>
                <a:off x="369501" y="358985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FFD40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1</a:t>
                </a:r>
              </a:p>
            </p:txBody>
          </p:sp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8C19EC7-50FA-4D96-8EF9-46B6CD818F11}"/>
                  </a:ext>
                </a:extLst>
              </p:cNvPr>
              <p:cNvSpPr txBox="1"/>
              <p:nvPr/>
            </p:nvSpPr>
            <p:spPr>
              <a:xfrm>
                <a:off x="365473" y="700075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BDCC0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2</a:t>
                </a:r>
              </a:p>
            </p:txBody>
          </p:sp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6B23ECB-8414-482C-B9B4-C6F6A0535791}"/>
                  </a:ext>
                </a:extLst>
              </p:cNvPr>
              <p:cNvSpPr txBox="1"/>
              <p:nvPr/>
            </p:nvSpPr>
            <p:spPr>
              <a:xfrm>
                <a:off x="365473" y="1049382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79B321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3</a:t>
                </a:r>
              </a:p>
            </p:txBody>
          </p:sp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0E1B2250-2BA0-40E5-8185-E180D8D27BDA}"/>
                  </a:ext>
                </a:extLst>
              </p:cNvPr>
              <p:cNvSpPr txBox="1"/>
              <p:nvPr/>
            </p:nvSpPr>
            <p:spPr>
              <a:xfrm>
                <a:off x="365473" y="1396933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088A3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4</a:t>
                </a:r>
              </a:p>
            </p:txBody>
          </p:sp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782528FC-451F-451B-9801-9CCFCA08566B}"/>
                  </a:ext>
                </a:extLst>
              </p:cNvPr>
              <p:cNvSpPr txBox="1"/>
              <p:nvPr/>
            </p:nvSpPr>
            <p:spPr>
              <a:xfrm>
                <a:off x="365473" y="1737609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38B5B8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5</a:t>
                </a:r>
              </a:p>
            </p:txBody>
          </p:sp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F2519502-E91F-4A9A-8FB6-1E0607E9E3F4}"/>
                  </a:ext>
                </a:extLst>
              </p:cNvPr>
              <p:cNvSpPr txBox="1"/>
              <p:nvPr/>
            </p:nvSpPr>
            <p:spPr>
              <a:xfrm>
                <a:off x="365473" y="2089801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0094D7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6</a:t>
                </a:r>
              </a:p>
            </p:txBody>
          </p:sp>
          <p:cxnSp>
            <p:nvCxnSpPr>
              <p:cNvPr id="13" name="Connecteur droit 12">
                <a:extLst>
                  <a:ext uri="{FF2B5EF4-FFF2-40B4-BE49-F238E27FC236}">
                    <a16:creationId xmlns:a16="http://schemas.microsoft.com/office/drawing/2014/main" id="{BFD2EDB3-89FA-4C52-837B-57DA35C092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2164435"/>
                <a:ext cx="0" cy="78484"/>
              </a:xfrm>
              <a:prstGeom prst="line">
                <a:avLst/>
              </a:prstGeom>
              <a:ln>
                <a:solidFill>
                  <a:srgbClr val="0094D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>
                <a:extLst>
                  <a:ext uri="{FF2B5EF4-FFF2-40B4-BE49-F238E27FC236}">
                    <a16:creationId xmlns:a16="http://schemas.microsoft.com/office/drawing/2014/main" id="{19181680-2FFE-4AED-A16C-584D8FF027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039" y="1812722"/>
                <a:ext cx="0" cy="78484"/>
              </a:xfrm>
              <a:prstGeom prst="line">
                <a:avLst/>
              </a:prstGeom>
              <a:ln>
                <a:solidFill>
                  <a:srgbClr val="38B5B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14">
                <a:extLst>
                  <a:ext uri="{FF2B5EF4-FFF2-40B4-BE49-F238E27FC236}">
                    <a16:creationId xmlns:a16="http://schemas.microsoft.com/office/drawing/2014/main" id="{3AECAC82-335A-4566-A4ED-F6E4BB55B9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1471785"/>
                <a:ext cx="0" cy="78484"/>
              </a:xfrm>
              <a:prstGeom prst="line">
                <a:avLst/>
              </a:prstGeom>
              <a:ln>
                <a:solidFill>
                  <a:srgbClr val="088A3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>
                <a:extLst>
                  <a:ext uri="{FF2B5EF4-FFF2-40B4-BE49-F238E27FC236}">
                    <a16:creationId xmlns:a16="http://schemas.microsoft.com/office/drawing/2014/main" id="{358CFE63-1107-4E0E-B492-6B6CFED1E2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0578" y="1124410"/>
                <a:ext cx="0" cy="78484"/>
              </a:xfrm>
              <a:prstGeom prst="line">
                <a:avLst/>
              </a:prstGeom>
              <a:ln>
                <a:solidFill>
                  <a:srgbClr val="79B32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>
                <a:extLst>
                  <a:ext uri="{FF2B5EF4-FFF2-40B4-BE49-F238E27FC236}">
                    <a16:creationId xmlns:a16="http://schemas.microsoft.com/office/drawing/2014/main" id="{9678DDC7-6132-46D0-BBC7-87A95EF860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773363"/>
                <a:ext cx="0" cy="78484"/>
              </a:xfrm>
              <a:prstGeom prst="line">
                <a:avLst/>
              </a:prstGeom>
              <a:ln>
                <a:solidFill>
                  <a:srgbClr val="BDCC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8" name="Image 17">
                <a:extLst>
                  <a:ext uri="{FF2B5EF4-FFF2-40B4-BE49-F238E27FC236}">
                    <a16:creationId xmlns:a16="http://schemas.microsoft.com/office/drawing/2014/main" id="{DC9F0C69-6428-4ACF-B5D4-7B5A24F05A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103712" y="432372"/>
                <a:ext cx="243447" cy="243447"/>
              </a:xfrm>
              <a:prstGeom prst="rect">
                <a:avLst/>
              </a:prstGeom>
            </p:spPr>
          </p:pic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FDEEC3FB-35DF-401F-A258-54836D0DEA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773561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0" name="Image 19">
                <a:extLst>
                  <a:ext uri="{FF2B5EF4-FFF2-40B4-BE49-F238E27FC236}">
                    <a16:creationId xmlns:a16="http://schemas.microsoft.com/office/drawing/2014/main" id="{2BE5BAB6-8211-4C0B-9DE2-8CA2542264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1123083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1" name="Image 20">
                <a:extLst>
                  <a:ext uri="{FF2B5EF4-FFF2-40B4-BE49-F238E27FC236}">
                    <a16:creationId xmlns:a16="http://schemas.microsoft.com/office/drawing/2014/main" id="{13808598-B157-4653-B345-229DD37992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1472280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2" name="Image 21">
                <a:extLst>
                  <a:ext uri="{FF2B5EF4-FFF2-40B4-BE49-F238E27FC236}">
                    <a16:creationId xmlns:a16="http://schemas.microsoft.com/office/drawing/2014/main" id="{4630DEB2-8B8E-4213-89C1-82BF1B7F2A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3" y="1812054"/>
                <a:ext cx="243444" cy="243444"/>
              </a:xfrm>
              <a:prstGeom prst="rect">
                <a:avLst/>
              </a:prstGeom>
            </p:spPr>
          </p:pic>
          <p:pic>
            <p:nvPicPr>
              <p:cNvPr id="23" name="Image 22">
                <a:extLst>
                  <a:ext uri="{FF2B5EF4-FFF2-40B4-BE49-F238E27FC236}">
                    <a16:creationId xmlns:a16="http://schemas.microsoft.com/office/drawing/2014/main" id="{95836334-2F79-474E-BABE-9D780BB6ED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3" y="2165489"/>
                <a:ext cx="243444" cy="243444"/>
              </a:xfrm>
              <a:prstGeom prst="rect">
                <a:avLst/>
              </a:prstGeom>
            </p:spPr>
          </p:pic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38010D82-39A1-4771-8E9D-C01FBAFE42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594" y="433882"/>
                <a:ext cx="0" cy="78484"/>
              </a:xfrm>
              <a:prstGeom prst="line">
                <a:avLst/>
              </a:prstGeom>
              <a:ln>
                <a:solidFill>
                  <a:srgbClr val="FFD4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43BF883E-B7BE-4DCC-8E52-1B34C694F68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05" y="2453960"/>
              <a:ext cx="668282" cy="528206"/>
            </a:xfrm>
            <a:prstGeom prst="rect">
              <a:avLst/>
            </a:prstGeom>
          </p:spPr>
        </p:pic>
      </p:grpSp>
      <p:sp>
        <p:nvSpPr>
          <p:cNvPr id="25" name="Rectangle : avec coins arrondis en haut 24">
            <a:extLst>
              <a:ext uri="{FF2B5EF4-FFF2-40B4-BE49-F238E27FC236}">
                <a16:creationId xmlns:a16="http://schemas.microsoft.com/office/drawing/2014/main" id="{384424A2-B915-4F4D-AF9A-FD26BDDDE462}"/>
              </a:ext>
            </a:extLst>
          </p:cNvPr>
          <p:cNvSpPr/>
          <p:nvPr userDrawn="1"/>
        </p:nvSpPr>
        <p:spPr>
          <a:xfrm>
            <a:off x="3992" y="5640"/>
            <a:ext cx="1942307" cy="332678"/>
          </a:xfrm>
          <a:prstGeom prst="round2SameRect">
            <a:avLst>
              <a:gd name="adj1" fmla="val 38457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10F1CA0-444F-40FE-9836-FFB0F9684C1D}"/>
              </a:ext>
            </a:extLst>
          </p:cNvPr>
          <p:cNvSpPr txBox="1"/>
          <p:nvPr userDrawn="1"/>
        </p:nvSpPr>
        <p:spPr>
          <a:xfrm>
            <a:off x="0" y="-397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The 12 Golden Rules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1B75668-15D6-4A83-8BD7-AEE7E5280424}"/>
              </a:ext>
            </a:extLst>
          </p:cNvPr>
          <p:cNvSpPr txBox="1"/>
          <p:nvPr userDrawn="1"/>
        </p:nvSpPr>
        <p:spPr>
          <a:xfrm>
            <a:off x="527851" y="367585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High-Risk Situations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B294FFB-9AF8-43B7-9F4F-FD5D78690521}"/>
              </a:ext>
            </a:extLst>
          </p:cNvPr>
          <p:cNvSpPr txBox="1"/>
          <p:nvPr userDrawn="1"/>
        </p:nvSpPr>
        <p:spPr>
          <a:xfrm>
            <a:off x="527258" y="464788"/>
            <a:ext cx="1130615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avoid high-risk situations.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0DF69FB-D0B6-4FA9-A87C-98627E9A4CEA}"/>
              </a:ext>
            </a:extLst>
          </p:cNvPr>
          <p:cNvSpPr txBox="1"/>
          <p:nvPr userDrawn="1"/>
        </p:nvSpPr>
        <p:spPr>
          <a:xfrm>
            <a:off x="527851" y="709958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Traffic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EEB52D6-3F3B-48CA-806C-28A898FB72B7}"/>
              </a:ext>
            </a:extLst>
          </p:cNvPr>
          <p:cNvSpPr txBox="1"/>
          <p:nvPr userDrawn="1"/>
        </p:nvSpPr>
        <p:spPr>
          <a:xfrm>
            <a:off x="527554" y="798406"/>
            <a:ext cx="1436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follow the safety rules when I drive, </a:t>
            </a:r>
          </a:p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ride a bike or walk.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D18C8B6-B81B-480F-B46C-F87C28751BC0}"/>
              </a:ext>
            </a:extLst>
          </p:cNvPr>
          <p:cNvSpPr txBox="1"/>
          <p:nvPr userDrawn="1"/>
        </p:nvSpPr>
        <p:spPr>
          <a:xfrm>
            <a:off x="527851" y="1059021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Body </a:t>
            </a:r>
            <a:r>
              <a:rPr lang="en-GB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Mechanics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&amp; Tools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33BB8249-95F2-4A88-9F75-BAB4A49B2247}"/>
              </a:ext>
            </a:extLst>
          </p:cNvPr>
          <p:cNvSpPr txBox="1"/>
          <p:nvPr userDrawn="1"/>
        </p:nvSpPr>
        <p:spPr>
          <a:xfrm>
            <a:off x="527850" y="1154301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handle tools safely.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0673A5B-8C05-4C13-841B-E661E1CE6602}"/>
              </a:ext>
            </a:extLst>
          </p:cNvPr>
          <p:cNvSpPr txBox="1"/>
          <p:nvPr userDrawn="1"/>
        </p:nvSpPr>
        <p:spPr>
          <a:xfrm>
            <a:off x="527852" y="1406236"/>
            <a:ext cx="14775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Personal Protective Equipment </a:t>
            </a:r>
          </a:p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(PPE)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F9CFB84-38A4-4EC6-A304-D67413502D48}"/>
              </a:ext>
            </a:extLst>
          </p:cNvPr>
          <p:cNvSpPr txBox="1"/>
          <p:nvPr userDrawn="1"/>
        </p:nvSpPr>
        <p:spPr>
          <a:xfrm>
            <a:off x="526666" y="1594123"/>
            <a:ext cx="1130615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wear the required PPE.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CA47AF28-A566-47F5-9267-54ACA7265C49}"/>
              </a:ext>
            </a:extLst>
          </p:cNvPr>
          <p:cNvSpPr txBox="1"/>
          <p:nvPr userDrawn="1"/>
        </p:nvSpPr>
        <p:spPr>
          <a:xfrm>
            <a:off x="527851" y="1746343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Work Permits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7CF2E680-5BC0-48FF-91DC-C443083D533A}"/>
              </a:ext>
            </a:extLst>
          </p:cNvPr>
          <p:cNvSpPr txBox="1"/>
          <p:nvPr userDrawn="1"/>
        </p:nvSpPr>
        <p:spPr>
          <a:xfrm>
            <a:off x="526963" y="1844980"/>
            <a:ext cx="134306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work with a valid permit.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DF1E6F95-6D3E-4157-9C27-B61DE54A8DCC}"/>
              </a:ext>
            </a:extLst>
          </p:cNvPr>
          <p:cNvSpPr txBox="1"/>
          <p:nvPr userDrawn="1"/>
        </p:nvSpPr>
        <p:spPr>
          <a:xfrm>
            <a:off x="527851" y="2098599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Lifting Operations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00C58AD3-F224-4FF1-82D5-62ED4D8DAF79}"/>
              </a:ext>
            </a:extLst>
          </p:cNvPr>
          <p:cNvSpPr txBox="1"/>
          <p:nvPr userDrawn="1"/>
        </p:nvSpPr>
        <p:spPr>
          <a:xfrm>
            <a:off x="527555" y="2192550"/>
            <a:ext cx="134306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follow the lifting plan.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AB73BBC0-8BD1-43C3-AB8E-7A68F41A4E15}"/>
              </a:ext>
            </a:extLst>
          </p:cNvPr>
          <p:cNvSpPr txBox="1"/>
          <p:nvPr userDrawn="1"/>
        </p:nvSpPr>
        <p:spPr>
          <a:xfrm>
            <a:off x="0" y="129350"/>
            <a:ext cx="138032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My commitment, our safety</a:t>
            </a:r>
            <a:endParaRPr lang="en-GB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-957" y="-1612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194206"/>
            <a:ext cx="330776" cy="230832"/>
            <a:chOff x="376301" y="2117281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117281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91602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269359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902044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35648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68611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803537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29242"/>
            <a:ext cx="286002" cy="230832"/>
            <a:chOff x="436543" y="72993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2993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64097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30543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096581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551090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4A863AAE-1719-4769-8095-D238F24E65C4}"/>
              </a:ext>
            </a:extLst>
          </p:cNvPr>
          <p:cNvSpPr txBox="1"/>
          <p:nvPr userDrawn="1"/>
        </p:nvSpPr>
        <p:spPr>
          <a:xfrm>
            <a:off x="531284" y="469383"/>
            <a:ext cx="160997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check the isolation and the absence of energy and fluids before any intervention.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262435D-FB11-45EA-975B-EBF13C3FD73C}"/>
              </a:ext>
            </a:extLst>
          </p:cNvPr>
          <p:cNvSpPr txBox="1"/>
          <p:nvPr userDrawn="1"/>
        </p:nvSpPr>
        <p:spPr>
          <a:xfrm>
            <a:off x="531878" y="363853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Powered Systems 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FF222A6-74CD-4D22-92E7-F23D29C5070C}"/>
              </a:ext>
            </a:extLst>
          </p:cNvPr>
          <p:cNvSpPr txBox="1"/>
          <p:nvPr userDrawn="1"/>
        </p:nvSpPr>
        <p:spPr>
          <a:xfrm>
            <a:off x="531878" y="736868"/>
            <a:ext cx="15078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Confined Spaces</a:t>
            </a:r>
          </a:p>
          <a:p>
            <a:endParaRPr lang="en-GB" sz="60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3E67037-C25F-4F3C-92C4-1E585768583E}"/>
              </a:ext>
            </a:extLst>
          </p:cNvPr>
          <p:cNvSpPr txBox="1"/>
          <p:nvPr userDrawn="1"/>
        </p:nvSpPr>
        <p:spPr>
          <a:xfrm>
            <a:off x="527554" y="1103213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Excavation Work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B6575F88-EDAC-4361-9DAD-666301FD820A}"/>
              </a:ext>
            </a:extLst>
          </p:cNvPr>
          <p:cNvSpPr txBox="1"/>
          <p:nvPr userDrawn="1"/>
        </p:nvSpPr>
        <p:spPr>
          <a:xfrm>
            <a:off x="531285" y="1199677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secure excavation areas.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31EA476C-442A-4F6E-964B-DC8C62876A73}"/>
              </a:ext>
            </a:extLst>
          </p:cNvPr>
          <p:cNvSpPr txBox="1"/>
          <p:nvPr userDrawn="1"/>
        </p:nvSpPr>
        <p:spPr>
          <a:xfrm>
            <a:off x="531879" y="1470534"/>
            <a:ext cx="14775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Work at Height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7712B999-C168-45D3-8486-2A1A61EEC508}"/>
              </a:ext>
            </a:extLst>
          </p:cNvPr>
          <p:cNvSpPr txBox="1"/>
          <p:nvPr userDrawn="1"/>
        </p:nvSpPr>
        <p:spPr>
          <a:xfrm>
            <a:off x="543949" y="1562568"/>
            <a:ext cx="127958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protect myself against a fall when </a:t>
            </a:r>
          </a:p>
          <a:p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working at height ≥ 1.5m.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608607B4-6890-48F4-A77B-6CCBA2205E8C}"/>
              </a:ext>
            </a:extLst>
          </p:cNvPr>
          <p:cNvSpPr txBox="1"/>
          <p:nvPr userDrawn="1"/>
        </p:nvSpPr>
        <p:spPr>
          <a:xfrm>
            <a:off x="531878" y="1838186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Hot Work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EDB5741-3439-43C9-84BC-208EE826D09A}"/>
              </a:ext>
            </a:extLst>
          </p:cNvPr>
          <p:cNvSpPr txBox="1"/>
          <p:nvPr userDrawn="1"/>
        </p:nvSpPr>
        <p:spPr>
          <a:xfrm>
            <a:off x="534722" y="1928481"/>
            <a:ext cx="134306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avoid hot work whenever possible.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4F6FF901-8658-4A0A-A0AE-B4DEB6EFEDB4}"/>
              </a:ext>
            </a:extLst>
          </p:cNvPr>
          <p:cNvSpPr txBox="1"/>
          <p:nvPr userDrawn="1"/>
        </p:nvSpPr>
        <p:spPr>
          <a:xfrm>
            <a:off x="531878" y="2203384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Line of Fire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E3A7140-811D-44A8-8035-4941F92AA0D1}"/>
              </a:ext>
            </a:extLst>
          </p:cNvPr>
          <p:cNvSpPr txBox="1"/>
          <p:nvPr userDrawn="1"/>
        </p:nvSpPr>
        <p:spPr>
          <a:xfrm>
            <a:off x="535314" y="2293753"/>
            <a:ext cx="134306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keep myself and others out of the </a:t>
            </a:r>
          </a:p>
          <a:p>
            <a:r>
              <a:rPr lang="en-US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line of fire.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2C15B7B-40A3-44A3-B3A3-77B4C2FF5471}"/>
              </a:ext>
            </a:extLst>
          </p:cNvPr>
          <p:cNvSpPr txBox="1"/>
          <p:nvPr userDrawn="1"/>
        </p:nvSpPr>
        <p:spPr>
          <a:xfrm>
            <a:off x="0" y="-397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Les 12 Règles d’or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DC5BB863-BFE3-4CF0-B7A3-31DD564B1BEF}"/>
              </a:ext>
            </a:extLst>
          </p:cNvPr>
          <p:cNvSpPr txBox="1"/>
          <p:nvPr userDrawn="1"/>
        </p:nvSpPr>
        <p:spPr>
          <a:xfrm>
            <a:off x="0" y="129350"/>
            <a:ext cx="138032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Sécurité au poste de travail</a:t>
            </a:r>
            <a:endParaRPr lang="fr-FR" sz="1600" dirty="0">
              <a:latin typeface="Gotham Rounded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8BB5C8E-727C-4C05-B981-C76C5DD8E016}"/>
              </a:ext>
            </a:extLst>
          </p:cNvPr>
          <p:cNvSpPr txBox="1"/>
          <p:nvPr userDrawn="1"/>
        </p:nvSpPr>
        <p:spPr>
          <a:xfrm>
            <a:off x="535313" y="840619"/>
            <a:ext cx="1436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 obtain authorisation before entering </a:t>
            </a:r>
          </a:p>
          <a:p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a confined space.</a:t>
            </a:r>
          </a:p>
        </p:txBody>
      </p:sp>
      <p:sp>
        <p:nvSpPr>
          <p:cNvPr id="44" name="Rectangle : avec coins arrondis en haut 43">
            <a:extLst>
              <a:ext uri="{FF2B5EF4-FFF2-40B4-BE49-F238E27FC236}">
                <a16:creationId xmlns:a16="http://schemas.microsoft.com/office/drawing/2014/main" id="{B6F10EA6-FE89-475E-AA90-DCAB8635B0C2}"/>
              </a:ext>
            </a:extLst>
          </p:cNvPr>
          <p:cNvSpPr/>
          <p:nvPr userDrawn="1"/>
        </p:nvSpPr>
        <p:spPr>
          <a:xfrm>
            <a:off x="3994" y="3242"/>
            <a:ext cx="1939419" cy="332678"/>
          </a:xfrm>
          <a:prstGeom prst="round2SameRect">
            <a:avLst>
              <a:gd name="adj1" fmla="val 39173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146E14DC-E7EA-4C90-B555-D96A52155045}"/>
              </a:ext>
            </a:extLst>
          </p:cNvPr>
          <p:cNvSpPr txBox="1"/>
          <p:nvPr userDrawn="1"/>
        </p:nvSpPr>
        <p:spPr>
          <a:xfrm>
            <a:off x="-3889" y="-3994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The 12 Golden Rules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7A1496FE-231E-4FF0-B2B1-89F63DC0697E}"/>
              </a:ext>
            </a:extLst>
          </p:cNvPr>
          <p:cNvSpPr txBox="1"/>
          <p:nvPr userDrawn="1"/>
        </p:nvSpPr>
        <p:spPr>
          <a:xfrm>
            <a:off x="-3889" y="129333"/>
            <a:ext cx="138032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My commitment, our safety</a:t>
            </a:r>
            <a:endParaRPr lang="en-GB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c7df1beb-9555-4a34-a0bb-bc4222cc815e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B892136-2AF3-4250-9E32-8A6DF680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1291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53</cp:revision>
  <cp:lastPrinted>2021-05-25T14:19:38Z</cp:lastPrinted>
  <dcterms:created xsi:type="dcterms:W3CDTF">2021-04-29T15:25:18Z</dcterms:created>
  <dcterms:modified xsi:type="dcterms:W3CDTF">2022-04-07T13:57:19Z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