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6"/>
  </p:notesMasterIdLst>
  <p:handoutMasterIdLst>
    <p:handoutMasterId r:id="rId27"/>
  </p:handoutMasterIdLst>
  <p:sldIdLst>
    <p:sldId id="2134805770" r:id="rId9"/>
    <p:sldId id="2134805772" r:id="rId10"/>
    <p:sldId id="2134805710" r:id="rId11"/>
    <p:sldId id="2134805756" r:id="rId12"/>
    <p:sldId id="2134805714" r:id="rId13"/>
    <p:sldId id="2134805757" r:id="rId14"/>
    <p:sldId id="2134805771" r:id="rId15"/>
    <p:sldId id="2134805773" r:id="rId16"/>
    <p:sldId id="2134805762" r:id="rId17"/>
    <p:sldId id="2134805788" r:id="rId18"/>
    <p:sldId id="2134805776" r:id="rId19"/>
    <p:sldId id="2134805789" r:id="rId20"/>
    <p:sldId id="2134805791" r:id="rId21"/>
    <p:sldId id="2134805740" r:id="rId22"/>
    <p:sldId id="2134805755" r:id="rId23"/>
    <p:sldId id="2134805739" r:id="rId24"/>
    <p:sldId id="2134805747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21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16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10" name="Aniruddha Ravisankar" initials="AR" lastIdx="1" clrIdx="9">
    <p:extLst>
      <p:ext uri="{19B8F6BF-5375-455C-9EA6-DF929625EA0E}">
        <p15:presenceInfo xmlns:p15="http://schemas.microsoft.com/office/powerpoint/2012/main" userId="S::aravisankar@wordappeal.com::42d04cf6-478b-4a44-92ce-99a802d672a7" providerId="AD"/>
      </p:ext>
    </p:extLst>
  </p:cmAuthor>
  <p:cmAuthor id="4" name="Tatiana MIR" initials="TM" lastIdx="88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9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D56"/>
    <a:srgbClr val="E65113"/>
    <a:srgbClr val="E1001A"/>
    <a:srgbClr val="FF0000"/>
    <a:srgbClr val="FF001A"/>
    <a:srgbClr val="E30713"/>
    <a:srgbClr val="FF3535"/>
    <a:srgbClr val="00B050"/>
    <a:srgbClr val="D9222A"/>
    <a:srgbClr val="F1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38337-00FE-4E6F-B3F1-FF7670450CD8}" v="5" dt="2022-07-15T08:43:52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WAGENER" userId="128c56e7-2035-463e-b4ba-24ff68185f70" providerId="ADAL" clId="{1E338337-00FE-4E6F-B3F1-FF7670450CD8}"/>
    <pc:docChg chg="custSel modSld">
      <pc:chgData name="Marina WAGENER" userId="128c56e7-2035-463e-b4ba-24ff68185f70" providerId="ADAL" clId="{1E338337-00FE-4E6F-B3F1-FF7670450CD8}" dt="2022-07-15T08:44:53.095" v="9" actId="20577"/>
      <pc:docMkLst>
        <pc:docMk/>
      </pc:docMkLst>
      <pc:sldChg chg="delSp modSp mod">
        <pc:chgData name="Marina WAGENER" userId="128c56e7-2035-463e-b4ba-24ff68185f70" providerId="ADAL" clId="{1E338337-00FE-4E6F-B3F1-FF7670450CD8}" dt="2022-07-15T08:43:57.080" v="8" actId="478"/>
        <pc:sldMkLst>
          <pc:docMk/>
          <pc:sldMk cId="3848476589" sldId="2134805710"/>
        </pc:sldMkLst>
        <pc:spChg chg="del">
          <ac:chgData name="Marina WAGENER" userId="128c56e7-2035-463e-b4ba-24ff68185f70" providerId="ADAL" clId="{1E338337-00FE-4E6F-B3F1-FF7670450CD8}" dt="2022-07-15T08:43:57.080" v="8" actId="478"/>
          <ac:spMkLst>
            <pc:docMk/>
            <pc:sldMk cId="3848476589" sldId="2134805710"/>
            <ac:spMk id="3" creationId="{98212200-BECA-449F-AA98-3F3780C81C94}"/>
          </ac:spMkLst>
        </pc:spChg>
        <pc:spChg chg="del">
          <ac:chgData name="Marina WAGENER" userId="128c56e7-2035-463e-b4ba-24ff68185f70" providerId="ADAL" clId="{1E338337-00FE-4E6F-B3F1-FF7670450CD8}" dt="2022-07-12T08:15:41.284" v="0" actId="478"/>
          <ac:spMkLst>
            <pc:docMk/>
            <pc:sldMk cId="3848476589" sldId="2134805710"/>
            <ac:spMk id="12" creationId="{2763B041-F5B9-4450-B2EC-D51761B4A556}"/>
          </ac:spMkLst>
        </pc:spChg>
        <pc:spChg chg="del">
          <ac:chgData name="Marina WAGENER" userId="128c56e7-2035-463e-b4ba-24ff68185f70" providerId="ADAL" clId="{1E338337-00FE-4E6F-B3F1-FF7670450CD8}" dt="2022-07-12T08:15:59.875" v="3" actId="478"/>
          <ac:spMkLst>
            <pc:docMk/>
            <pc:sldMk cId="3848476589" sldId="2134805710"/>
            <ac:spMk id="14" creationId="{FC849544-56A4-4B90-BF39-F00BF90A3193}"/>
          </ac:spMkLst>
        </pc:spChg>
        <pc:spChg chg="del">
          <ac:chgData name="Marina WAGENER" userId="128c56e7-2035-463e-b4ba-24ff68185f70" providerId="ADAL" clId="{1E338337-00FE-4E6F-B3F1-FF7670450CD8}" dt="2022-07-12T08:15:57.649" v="2" actId="478"/>
          <ac:spMkLst>
            <pc:docMk/>
            <pc:sldMk cId="3848476589" sldId="2134805710"/>
            <ac:spMk id="15" creationId="{C9007D30-85D4-47D5-90DC-075709D5A0D9}"/>
          </ac:spMkLst>
        </pc:spChg>
        <pc:picChg chg="mod">
          <ac:chgData name="Marina WAGENER" userId="128c56e7-2035-463e-b4ba-24ff68185f70" providerId="ADAL" clId="{1E338337-00FE-4E6F-B3F1-FF7670450CD8}" dt="2022-07-15T08:43:52.667" v="7" actId="14826"/>
          <ac:picMkLst>
            <pc:docMk/>
            <pc:sldMk cId="3848476589" sldId="2134805710"/>
            <ac:picMk id="7" creationId="{C00F8C0F-ED22-F930-C3BE-02EF8B8DEE93}"/>
          </ac:picMkLst>
        </pc:picChg>
        <pc:picChg chg="mod">
          <ac:chgData name="Marina WAGENER" userId="128c56e7-2035-463e-b4ba-24ff68185f70" providerId="ADAL" clId="{1E338337-00FE-4E6F-B3F1-FF7670450CD8}" dt="2022-07-12T08:21:04.472" v="4"/>
          <ac:picMkLst>
            <pc:docMk/>
            <pc:sldMk cId="3848476589" sldId="2134805710"/>
            <ac:picMk id="17" creationId="{65FDCA3F-34C9-514D-46BE-CF100BAC8601}"/>
          </ac:picMkLst>
        </pc:picChg>
      </pc:sldChg>
      <pc:sldChg chg="modSp mod">
        <pc:chgData name="Marina WAGENER" userId="128c56e7-2035-463e-b4ba-24ff68185f70" providerId="ADAL" clId="{1E338337-00FE-4E6F-B3F1-FF7670450CD8}" dt="2022-07-15T08:44:53.095" v="9" actId="20577"/>
        <pc:sldMkLst>
          <pc:docMk/>
          <pc:sldMk cId="1376307639" sldId="2134805714"/>
        </pc:sldMkLst>
        <pc:spChg chg="mod">
          <ac:chgData name="Marina WAGENER" userId="128c56e7-2035-463e-b4ba-24ff68185f70" providerId="ADAL" clId="{1E338337-00FE-4E6F-B3F1-FF7670450CD8}" dt="2022-07-15T08:44:53.095" v="9" actId="20577"/>
          <ac:spMkLst>
            <pc:docMk/>
            <pc:sldMk cId="1376307639" sldId="2134805714"/>
            <ac:spMk id="7" creationId="{B4174711-9F39-4273-A686-E2FA4B6CB7E3}"/>
          </ac:spMkLst>
        </pc:spChg>
      </pc:sldChg>
    </pc:docChg>
  </pc:docChgLst>
  <pc:docChgLst>
    <pc:chgData name="Michiel DE KOSTER" userId="7d7c490e-1e4b-4bd1-978a-bd0aaf19c382" providerId="ADAL" clId="{24C44619-62B5-43D8-93CB-44894FFD65BC}"/>
    <pc:docChg chg="undo redo custSel modSld">
      <pc:chgData name="Michiel DE KOSTER" userId="7d7c490e-1e4b-4bd1-978a-bd0aaf19c382" providerId="ADAL" clId="{24C44619-62B5-43D8-93CB-44894FFD65BC}" dt="2022-07-08T12:39:49.282" v="3546" actId="1076"/>
      <pc:docMkLst>
        <pc:docMk/>
      </pc:docMkLst>
      <pc:sldChg chg="addSp modSp mod">
        <pc:chgData name="Michiel DE KOSTER" userId="7d7c490e-1e4b-4bd1-978a-bd0aaf19c382" providerId="ADAL" clId="{24C44619-62B5-43D8-93CB-44894FFD65BC}" dt="2022-07-08T12:19:25.992" v="3486" actId="20577"/>
        <pc:sldMkLst>
          <pc:docMk/>
          <pc:sldMk cId="3848476589" sldId="2134805710"/>
        </pc:sldMkLst>
        <pc:spChg chg="add mod">
          <ac:chgData name="Michiel DE KOSTER" userId="7d7c490e-1e4b-4bd1-978a-bd0aaf19c382" providerId="ADAL" clId="{24C44619-62B5-43D8-93CB-44894FFD65BC}" dt="2022-07-08T12:19:25.992" v="3486" actId="20577"/>
          <ac:spMkLst>
            <pc:docMk/>
            <pc:sldMk cId="3848476589" sldId="2134805710"/>
            <ac:spMk id="3" creationId="{98212200-BECA-449F-AA98-3F3780C81C94}"/>
          </ac:spMkLst>
        </pc:spChg>
        <pc:spChg chg="mod">
          <ac:chgData name="Michiel DE KOSTER" userId="7d7c490e-1e4b-4bd1-978a-bd0aaf19c382" providerId="ADAL" clId="{24C44619-62B5-43D8-93CB-44894FFD65BC}" dt="2022-07-05T15:58:18.534" v="237" actId="20577"/>
          <ac:spMkLst>
            <pc:docMk/>
            <pc:sldMk cId="3848476589" sldId="2134805710"/>
            <ac:spMk id="16" creationId="{3736E1B2-0EB5-49E4-B37F-4E36FA08A357}"/>
          </ac:spMkLst>
        </pc:spChg>
        <pc:spChg chg="mod">
          <ac:chgData name="Michiel DE KOSTER" userId="7d7c490e-1e4b-4bd1-978a-bd0aaf19c382" providerId="ADAL" clId="{24C44619-62B5-43D8-93CB-44894FFD65BC}" dt="2022-07-05T15:38:11.627" v="72"/>
          <ac:spMkLst>
            <pc:docMk/>
            <pc:sldMk cId="3848476589" sldId="2134805710"/>
            <ac:spMk id="27" creationId="{AF50B1B0-06A6-C045-A908-F2ABF98C6817}"/>
          </ac:spMkLst>
        </pc:spChg>
      </pc:sldChg>
      <pc:sldChg chg="addSp delSp modSp mod">
        <pc:chgData name="Michiel DE KOSTER" userId="7d7c490e-1e4b-4bd1-978a-bd0aaf19c382" providerId="ADAL" clId="{24C44619-62B5-43D8-93CB-44894FFD65BC}" dt="2022-07-08T12:31:13.861" v="3521" actId="20577"/>
        <pc:sldMkLst>
          <pc:docMk/>
          <pc:sldMk cId="1376307639" sldId="2134805714"/>
        </pc:sldMkLst>
        <pc:spChg chg="mod">
          <ac:chgData name="Michiel DE KOSTER" userId="7d7c490e-1e4b-4bd1-978a-bd0aaf19c382" providerId="ADAL" clId="{24C44619-62B5-43D8-93CB-44894FFD65BC}" dt="2022-07-08T12:31:13.861" v="3521" actId="20577"/>
          <ac:spMkLst>
            <pc:docMk/>
            <pc:sldMk cId="1376307639" sldId="2134805714"/>
            <ac:spMk id="3" creationId="{1026347A-7F06-4819-9CED-D05E061BD65F}"/>
          </ac:spMkLst>
        </pc:spChg>
        <pc:spChg chg="mod">
          <ac:chgData name="Michiel DE KOSTER" userId="7d7c490e-1e4b-4bd1-978a-bd0aaf19c382" providerId="ADAL" clId="{24C44619-62B5-43D8-93CB-44894FFD65BC}" dt="2022-07-08T12:27:45.013" v="3490" actId="6549"/>
          <ac:spMkLst>
            <pc:docMk/>
            <pc:sldMk cId="1376307639" sldId="2134805714"/>
            <ac:spMk id="7" creationId="{B4174711-9F39-4273-A686-E2FA4B6CB7E3}"/>
          </ac:spMkLst>
        </pc:spChg>
        <pc:spChg chg="mod">
          <ac:chgData name="Michiel DE KOSTER" userId="7d7c490e-1e4b-4bd1-978a-bd0aaf19c382" providerId="ADAL" clId="{24C44619-62B5-43D8-93CB-44894FFD65BC}" dt="2022-07-05T16:14:22.115" v="490" actId="20577"/>
          <ac:spMkLst>
            <pc:docMk/>
            <pc:sldMk cId="1376307639" sldId="2134805714"/>
            <ac:spMk id="16" creationId="{C0629BC4-2180-4F50-8739-23D8D12C4493}"/>
          </ac:spMkLst>
        </pc:spChg>
        <pc:picChg chg="add mod">
          <ac:chgData name="Michiel DE KOSTER" userId="7d7c490e-1e4b-4bd1-978a-bd0aaf19c382" providerId="ADAL" clId="{24C44619-62B5-43D8-93CB-44894FFD65BC}" dt="2022-07-05T16:09:05.231" v="487" actId="1076"/>
          <ac:picMkLst>
            <pc:docMk/>
            <pc:sldMk cId="1376307639" sldId="2134805714"/>
            <ac:picMk id="5" creationId="{6DD91EF2-C236-4048-B71D-00FA1F36363C}"/>
          </ac:picMkLst>
        </pc:picChg>
        <pc:picChg chg="del">
          <ac:chgData name="Michiel DE KOSTER" userId="7d7c490e-1e4b-4bd1-978a-bd0aaf19c382" providerId="ADAL" clId="{24C44619-62B5-43D8-93CB-44894FFD65BC}" dt="2022-07-05T16:08:38.835" v="345" actId="478"/>
          <ac:picMkLst>
            <pc:docMk/>
            <pc:sldMk cId="1376307639" sldId="2134805714"/>
            <ac:picMk id="11" creationId="{4FBF3D14-ED35-6910-867E-CD93298CA270}"/>
          </ac:picMkLst>
        </pc:picChg>
      </pc:sldChg>
      <pc:sldChg chg="modSp mod">
        <pc:chgData name="Michiel DE KOSTER" userId="7d7c490e-1e4b-4bd1-978a-bd0aaf19c382" providerId="ADAL" clId="{24C44619-62B5-43D8-93CB-44894FFD65BC}" dt="2022-07-08T12:32:28.493" v="3523" actId="207"/>
        <pc:sldMkLst>
          <pc:docMk/>
          <pc:sldMk cId="3279526026" sldId="2134805739"/>
        </pc:sldMkLst>
        <pc:spChg chg="mod">
          <ac:chgData name="Michiel DE KOSTER" userId="7d7c490e-1e4b-4bd1-978a-bd0aaf19c382" providerId="ADAL" clId="{24C44619-62B5-43D8-93CB-44894FFD65BC}" dt="2022-07-08T12:32:28.493" v="3523" actId="207"/>
          <ac:spMkLst>
            <pc:docMk/>
            <pc:sldMk cId="3279526026" sldId="2134805739"/>
            <ac:spMk id="2" creationId="{D6599356-7888-43B5-96DA-2F7CAC31169C}"/>
          </ac:spMkLst>
        </pc:spChg>
        <pc:spChg chg="mod">
          <ac:chgData name="Michiel DE KOSTER" userId="7d7c490e-1e4b-4bd1-978a-bd0aaf19c382" providerId="ADAL" clId="{24C44619-62B5-43D8-93CB-44894FFD65BC}" dt="2022-07-08T11:40:57.604" v="3213" actId="20577"/>
          <ac:spMkLst>
            <pc:docMk/>
            <pc:sldMk cId="3279526026" sldId="2134805739"/>
            <ac:spMk id="3" creationId="{656BDCB4-659D-4F1F-9200-D0AD11FB54EE}"/>
          </ac:spMkLst>
        </pc:spChg>
      </pc:sldChg>
      <pc:sldChg chg="modSp mod">
        <pc:chgData name="Michiel DE KOSTER" userId="7d7c490e-1e4b-4bd1-978a-bd0aaf19c382" providerId="ADAL" clId="{24C44619-62B5-43D8-93CB-44894FFD65BC}" dt="2022-07-08T08:36:36.406" v="2961" actId="20577"/>
        <pc:sldMkLst>
          <pc:docMk/>
          <pc:sldMk cId="4066770564" sldId="2134805740"/>
        </pc:sldMkLst>
        <pc:spChg chg="mod">
          <ac:chgData name="Michiel DE KOSTER" userId="7d7c490e-1e4b-4bd1-978a-bd0aaf19c382" providerId="ADAL" clId="{24C44619-62B5-43D8-93CB-44894FFD65BC}" dt="2022-07-08T08:36:36.406" v="2961" actId="20577"/>
          <ac:spMkLst>
            <pc:docMk/>
            <pc:sldMk cId="4066770564" sldId="2134805740"/>
            <ac:spMk id="10" creationId="{A78F4AA4-E9BB-8843-8F85-91B2163D3002}"/>
          </ac:spMkLst>
        </pc:spChg>
      </pc:sldChg>
      <pc:sldChg chg="modSp mod modNotesTx">
        <pc:chgData name="Michiel DE KOSTER" userId="7d7c490e-1e4b-4bd1-978a-bd0aaf19c382" providerId="ADAL" clId="{24C44619-62B5-43D8-93CB-44894FFD65BC}" dt="2022-07-08T12:39:49.282" v="3546" actId="1076"/>
        <pc:sldMkLst>
          <pc:docMk/>
          <pc:sldMk cId="3219673142" sldId="2134805747"/>
        </pc:sldMkLst>
        <pc:spChg chg="mod">
          <ac:chgData name="Michiel DE KOSTER" userId="7d7c490e-1e4b-4bd1-978a-bd0aaf19c382" providerId="ADAL" clId="{24C44619-62B5-43D8-93CB-44894FFD65BC}" dt="2022-07-08T12:38:47.179" v="3539" actId="20577"/>
          <ac:spMkLst>
            <pc:docMk/>
            <pc:sldMk cId="3219673142" sldId="2134805747"/>
            <ac:spMk id="2" creationId="{1251B668-D05F-4C1E-93F4-ACE2B4ADD88F}"/>
          </ac:spMkLst>
        </pc:spChg>
        <pc:spChg chg="mod">
          <ac:chgData name="Michiel DE KOSTER" userId="7d7c490e-1e4b-4bd1-978a-bd0aaf19c382" providerId="ADAL" clId="{24C44619-62B5-43D8-93CB-44894FFD65BC}" dt="2022-07-08T12:08:07.319" v="3454" actId="20577"/>
          <ac:spMkLst>
            <pc:docMk/>
            <pc:sldMk cId="3219673142" sldId="2134805747"/>
            <ac:spMk id="3" creationId="{B1B15046-ECC0-4130-B6F4-D2AFF14FB850}"/>
          </ac:spMkLst>
        </pc:spChg>
        <pc:spChg chg="mod">
          <ac:chgData name="Michiel DE KOSTER" userId="7d7c490e-1e4b-4bd1-978a-bd0aaf19c382" providerId="ADAL" clId="{24C44619-62B5-43D8-93CB-44894FFD65BC}" dt="2022-07-08T12:39:49.282" v="3546" actId="1076"/>
          <ac:spMkLst>
            <pc:docMk/>
            <pc:sldMk cId="3219673142" sldId="2134805747"/>
            <ac:spMk id="6" creationId="{22DB2303-5C8B-40B1-9CF4-D85128AFC706}"/>
          </ac:spMkLst>
        </pc:spChg>
      </pc:sldChg>
      <pc:sldChg chg="modSp mod">
        <pc:chgData name="Michiel DE KOSTER" userId="7d7c490e-1e4b-4bd1-978a-bd0aaf19c382" providerId="ADAL" clId="{24C44619-62B5-43D8-93CB-44894FFD65BC}" dt="2022-07-08T11:40:09.468" v="3188" actId="6549"/>
        <pc:sldMkLst>
          <pc:docMk/>
          <pc:sldMk cId="2812499087" sldId="2134805755"/>
        </pc:sldMkLst>
        <pc:spChg chg="mod">
          <ac:chgData name="Michiel DE KOSTER" userId="7d7c490e-1e4b-4bd1-978a-bd0aaf19c382" providerId="ADAL" clId="{24C44619-62B5-43D8-93CB-44894FFD65BC}" dt="2022-07-08T08:45:00.060" v="3102" actId="6549"/>
          <ac:spMkLst>
            <pc:docMk/>
            <pc:sldMk cId="2812499087" sldId="2134805755"/>
            <ac:spMk id="2" creationId="{9AD57885-92BD-4B04-908E-55980F864395}"/>
          </ac:spMkLst>
        </pc:spChg>
        <pc:spChg chg="mod">
          <ac:chgData name="Michiel DE KOSTER" userId="7d7c490e-1e4b-4bd1-978a-bd0aaf19c382" providerId="ADAL" clId="{24C44619-62B5-43D8-93CB-44894FFD65BC}" dt="2022-07-08T08:37:10.998" v="2972" actId="20577"/>
          <ac:spMkLst>
            <pc:docMk/>
            <pc:sldMk cId="2812499087" sldId="2134805755"/>
            <ac:spMk id="3" creationId="{AA222B6D-F6C6-419D-BBB8-7202E9E7A1F6}"/>
          </ac:spMkLst>
        </pc:spChg>
        <pc:spChg chg="mod">
          <ac:chgData name="Michiel DE KOSTER" userId="7d7c490e-1e4b-4bd1-978a-bd0aaf19c382" providerId="ADAL" clId="{24C44619-62B5-43D8-93CB-44894FFD65BC}" dt="2022-07-08T08:37:49.846" v="3036" actId="115"/>
          <ac:spMkLst>
            <pc:docMk/>
            <pc:sldMk cId="2812499087" sldId="2134805755"/>
            <ac:spMk id="13" creationId="{20411E6A-1FF8-2555-A4C3-14331511AA27}"/>
          </ac:spMkLst>
        </pc:spChg>
        <pc:spChg chg="mod">
          <ac:chgData name="Michiel DE KOSTER" userId="7d7c490e-1e4b-4bd1-978a-bd0aaf19c382" providerId="ADAL" clId="{24C44619-62B5-43D8-93CB-44894FFD65BC}" dt="2022-07-08T11:40:09.468" v="3188" actId="6549"/>
          <ac:spMkLst>
            <pc:docMk/>
            <pc:sldMk cId="2812499087" sldId="2134805755"/>
            <ac:spMk id="14" creationId="{1CA7EFA3-2F26-2617-587A-4F5BCD6BAF86}"/>
          </ac:spMkLst>
        </pc:spChg>
        <pc:spChg chg="mod">
          <ac:chgData name="Michiel DE KOSTER" userId="7d7c490e-1e4b-4bd1-978a-bd0aaf19c382" providerId="ADAL" clId="{24C44619-62B5-43D8-93CB-44894FFD65BC}" dt="2022-07-08T08:37:52.418" v="3037" actId="115"/>
          <ac:spMkLst>
            <pc:docMk/>
            <pc:sldMk cId="2812499087" sldId="2134805755"/>
            <ac:spMk id="15" creationId="{414395D6-74EE-8D44-2B8B-CC3DB7A83076}"/>
          </ac:spMkLst>
        </pc:spChg>
      </pc:sldChg>
      <pc:sldChg chg="modSp mod">
        <pc:chgData name="Michiel DE KOSTER" userId="7d7c490e-1e4b-4bd1-978a-bd0aaf19c382" providerId="ADAL" clId="{24C44619-62B5-43D8-93CB-44894FFD65BC}" dt="2022-07-08T12:25:04.031" v="3489" actId="20577"/>
        <pc:sldMkLst>
          <pc:docMk/>
          <pc:sldMk cId="2332208611" sldId="2134805756"/>
        </pc:sldMkLst>
        <pc:spChg chg="mod">
          <ac:chgData name="Michiel DE KOSTER" userId="7d7c490e-1e4b-4bd1-978a-bd0aaf19c382" providerId="ADAL" clId="{24C44619-62B5-43D8-93CB-44894FFD65BC}" dt="2022-07-05T15:58:59.878" v="238"/>
          <ac:spMkLst>
            <pc:docMk/>
            <pc:sldMk cId="2332208611" sldId="2134805756"/>
            <ac:spMk id="3" creationId="{1026347A-7F06-4819-9CED-D05E061BD65F}"/>
          </ac:spMkLst>
        </pc:spChg>
        <pc:spChg chg="mod">
          <ac:chgData name="Michiel DE KOSTER" userId="7d7c490e-1e4b-4bd1-978a-bd0aaf19c382" providerId="ADAL" clId="{24C44619-62B5-43D8-93CB-44894FFD65BC}" dt="2022-07-05T16:01:35.958" v="308"/>
          <ac:spMkLst>
            <pc:docMk/>
            <pc:sldMk cId="2332208611" sldId="2134805756"/>
            <ac:spMk id="19" creationId="{E356A3E1-F15E-634E-8A46-2B9F7A5CC0F7}"/>
          </ac:spMkLst>
        </pc:spChg>
        <pc:spChg chg="mod">
          <ac:chgData name="Michiel DE KOSTER" userId="7d7c490e-1e4b-4bd1-978a-bd0aaf19c382" providerId="ADAL" clId="{24C44619-62B5-43D8-93CB-44894FFD65BC}" dt="2022-07-05T15:59:07.310" v="246" actId="20577"/>
          <ac:spMkLst>
            <pc:docMk/>
            <pc:sldMk cId="2332208611" sldId="2134805756"/>
            <ac:spMk id="22" creationId="{7FDC1DC3-76D3-E04A-9030-5985082C010C}"/>
          </ac:spMkLst>
        </pc:spChg>
        <pc:spChg chg="mod">
          <ac:chgData name="Michiel DE KOSTER" userId="7d7c490e-1e4b-4bd1-978a-bd0aaf19c382" providerId="ADAL" clId="{24C44619-62B5-43D8-93CB-44894FFD65BC}" dt="2022-07-05T16:02:54.791" v="320" actId="5793"/>
          <ac:spMkLst>
            <pc:docMk/>
            <pc:sldMk cId="2332208611" sldId="2134805756"/>
            <ac:spMk id="28" creationId="{EEB6488B-D7EF-F898-A7E4-08EC5D86794B}"/>
          </ac:spMkLst>
        </pc:spChg>
        <pc:spChg chg="mod">
          <ac:chgData name="Michiel DE KOSTER" userId="7d7c490e-1e4b-4bd1-978a-bd0aaf19c382" providerId="ADAL" clId="{24C44619-62B5-43D8-93CB-44894FFD65BC}" dt="2022-07-05T16:00:53.580" v="297" actId="115"/>
          <ac:spMkLst>
            <pc:docMk/>
            <pc:sldMk cId="2332208611" sldId="2134805756"/>
            <ac:spMk id="29" creationId="{46110E1D-30C2-433B-70A4-28A66624F96B}"/>
          </ac:spMkLst>
        </pc:spChg>
        <pc:spChg chg="mod">
          <ac:chgData name="Michiel DE KOSTER" userId="7d7c490e-1e4b-4bd1-978a-bd0aaf19c382" providerId="ADAL" clId="{24C44619-62B5-43D8-93CB-44894FFD65BC}" dt="2022-07-05T16:01:07.506" v="307" actId="20577"/>
          <ac:spMkLst>
            <pc:docMk/>
            <pc:sldMk cId="2332208611" sldId="2134805756"/>
            <ac:spMk id="33" creationId="{356BBA2D-5D86-0045-AEF6-5B351A38C3B3}"/>
          </ac:spMkLst>
        </pc:spChg>
        <pc:spChg chg="mod">
          <ac:chgData name="Michiel DE KOSTER" userId="7d7c490e-1e4b-4bd1-978a-bd0aaf19c382" providerId="ADAL" clId="{24C44619-62B5-43D8-93CB-44894FFD65BC}" dt="2022-07-08T12:25:04.031" v="3489" actId="20577"/>
          <ac:spMkLst>
            <pc:docMk/>
            <pc:sldMk cId="2332208611" sldId="2134805756"/>
            <ac:spMk id="35" creationId="{950FB0A2-4A39-CB1D-9BD4-F08583A8300E}"/>
          </ac:spMkLst>
        </pc:spChg>
        <pc:spChg chg="mod">
          <ac:chgData name="Michiel DE KOSTER" userId="7d7c490e-1e4b-4bd1-978a-bd0aaf19c382" providerId="ADAL" clId="{24C44619-62B5-43D8-93CB-44894FFD65BC}" dt="2022-07-08T12:19:26.734" v="3487" actId="1076"/>
          <ac:spMkLst>
            <pc:docMk/>
            <pc:sldMk cId="2332208611" sldId="2134805756"/>
            <ac:spMk id="40" creationId="{B00E2C9D-BBFF-247D-514C-7CF6F6573309}"/>
          </ac:spMkLst>
        </pc:spChg>
        <pc:spChg chg="mod">
          <ac:chgData name="Michiel DE KOSTER" userId="7d7c490e-1e4b-4bd1-978a-bd0aaf19c382" providerId="ADAL" clId="{24C44619-62B5-43D8-93CB-44894FFD65BC}" dt="2022-07-05T16:02:09.050" v="309"/>
          <ac:spMkLst>
            <pc:docMk/>
            <pc:sldMk cId="2332208611" sldId="2134805756"/>
            <ac:spMk id="41" creationId="{730193BE-9738-E6DC-0F4D-78DE2C1A5EE4}"/>
          </ac:spMkLst>
        </pc:spChg>
      </pc:sldChg>
      <pc:sldChg chg="modSp mod">
        <pc:chgData name="Michiel DE KOSTER" userId="7d7c490e-1e4b-4bd1-978a-bd0aaf19c382" providerId="ADAL" clId="{24C44619-62B5-43D8-93CB-44894FFD65BC}" dt="2022-07-05T16:30:03.001" v="675" actId="20577"/>
        <pc:sldMkLst>
          <pc:docMk/>
          <pc:sldMk cId="1527423765" sldId="2134805757"/>
        </pc:sldMkLst>
        <pc:spChg chg="mod">
          <ac:chgData name="Michiel DE KOSTER" userId="7d7c490e-1e4b-4bd1-978a-bd0aaf19c382" providerId="ADAL" clId="{24C44619-62B5-43D8-93CB-44894FFD65BC}" dt="2022-07-05T16:20:53.018" v="547" actId="20577"/>
          <ac:spMkLst>
            <pc:docMk/>
            <pc:sldMk cId="1527423765" sldId="2134805757"/>
            <ac:spMk id="3" creationId="{1026347A-7F06-4819-9CED-D05E061BD65F}"/>
          </ac:spMkLst>
        </pc:spChg>
        <pc:spChg chg="mod">
          <ac:chgData name="Michiel DE KOSTER" userId="7d7c490e-1e4b-4bd1-978a-bd0aaf19c382" providerId="ADAL" clId="{24C44619-62B5-43D8-93CB-44894FFD65BC}" dt="2022-07-05T16:29:33.009" v="657" actId="20577"/>
          <ac:spMkLst>
            <pc:docMk/>
            <pc:sldMk cId="1527423765" sldId="2134805757"/>
            <ac:spMk id="38" creationId="{1D194B0A-EFBE-B4E1-13D1-53C606C7B7F4}"/>
          </ac:spMkLst>
        </pc:spChg>
        <pc:spChg chg="mod">
          <ac:chgData name="Michiel DE KOSTER" userId="7d7c490e-1e4b-4bd1-978a-bd0aaf19c382" providerId="ADAL" clId="{24C44619-62B5-43D8-93CB-44894FFD65BC}" dt="2022-07-05T16:21:43.280" v="562" actId="20577"/>
          <ac:spMkLst>
            <pc:docMk/>
            <pc:sldMk cId="1527423765" sldId="2134805757"/>
            <ac:spMk id="39" creationId="{D4B5DB5A-934F-9263-6FE9-CF39518FD617}"/>
          </ac:spMkLst>
        </pc:spChg>
        <pc:spChg chg="mod">
          <ac:chgData name="Michiel DE KOSTER" userId="7d7c490e-1e4b-4bd1-978a-bd0aaf19c382" providerId="ADAL" clId="{24C44619-62B5-43D8-93CB-44894FFD65BC}" dt="2022-07-05T16:21:35.662" v="552" actId="6549"/>
          <ac:spMkLst>
            <pc:docMk/>
            <pc:sldMk cId="1527423765" sldId="2134805757"/>
            <ac:spMk id="47" creationId="{0DD78A1C-ED8B-DF40-AC68-A14ED3CEB2CA}"/>
          </ac:spMkLst>
        </pc:spChg>
        <pc:spChg chg="mod">
          <ac:chgData name="Michiel DE KOSTER" userId="7d7c490e-1e4b-4bd1-978a-bd0aaf19c382" providerId="ADAL" clId="{24C44619-62B5-43D8-93CB-44894FFD65BC}" dt="2022-07-05T16:22:22.316" v="609" actId="6549"/>
          <ac:spMkLst>
            <pc:docMk/>
            <pc:sldMk cId="1527423765" sldId="2134805757"/>
            <ac:spMk id="48" creationId="{B74CD718-0462-9D4B-BC55-FDBB9450E4DC}"/>
          </ac:spMkLst>
        </pc:spChg>
        <pc:spChg chg="mod">
          <ac:chgData name="Michiel DE KOSTER" userId="7d7c490e-1e4b-4bd1-978a-bd0aaf19c382" providerId="ADAL" clId="{24C44619-62B5-43D8-93CB-44894FFD65BC}" dt="2022-07-05T16:21:53.565" v="589" actId="20577"/>
          <ac:spMkLst>
            <pc:docMk/>
            <pc:sldMk cId="1527423765" sldId="2134805757"/>
            <ac:spMk id="53" creationId="{435901EF-FFB7-7946-B692-11EBCE4E5058}"/>
          </ac:spMkLst>
        </pc:spChg>
        <pc:spChg chg="mod">
          <ac:chgData name="Michiel DE KOSTER" userId="7d7c490e-1e4b-4bd1-978a-bd0aaf19c382" providerId="ADAL" clId="{24C44619-62B5-43D8-93CB-44894FFD65BC}" dt="2022-07-05T16:22:05" v="603" actId="20577"/>
          <ac:spMkLst>
            <pc:docMk/>
            <pc:sldMk cId="1527423765" sldId="2134805757"/>
            <ac:spMk id="55" creationId="{5B9C6974-2E90-6D44-90DE-818BB876055F}"/>
          </ac:spMkLst>
        </pc:spChg>
        <pc:spChg chg="mod">
          <ac:chgData name="Michiel DE KOSTER" userId="7d7c490e-1e4b-4bd1-978a-bd0aaf19c382" providerId="ADAL" clId="{24C44619-62B5-43D8-93CB-44894FFD65BC}" dt="2022-07-05T16:22:46.826" v="610"/>
          <ac:spMkLst>
            <pc:docMk/>
            <pc:sldMk cId="1527423765" sldId="2134805757"/>
            <ac:spMk id="57" creationId="{703F192A-5BDF-4846-85C5-6BA4CEF5E01A}"/>
          </ac:spMkLst>
        </pc:spChg>
        <pc:spChg chg="mod">
          <ac:chgData name="Michiel DE KOSTER" userId="7d7c490e-1e4b-4bd1-978a-bd0aaf19c382" providerId="ADAL" clId="{24C44619-62B5-43D8-93CB-44894FFD65BC}" dt="2022-07-05T16:26:11.409" v="617" actId="20577"/>
          <ac:spMkLst>
            <pc:docMk/>
            <pc:sldMk cId="1527423765" sldId="2134805757"/>
            <ac:spMk id="64" creationId="{44146C94-70C2-4247-B22F-731F4BAFAC4C}"/>
          </ac:spMkLst>
        </pc:spChg>
        <pc:spChg chg="mod">
          <ac:chgData name="Michiel DE KOSTER" userId="7d7c490e-1e4b-4bd1-978a-bd0aaf19c382" providerId="ADAL" clId="{24C44619-62B5-43D8-93CB-44894FFD65BC}" dt="2022-07-05T16:26:46.015" v="634" actId="20577"/>
          <ac:spMkLst>
            <pc:docMk/>
            <pc:sldMk cId="1527423765" sldId="2134805757"/>
            <ac:spMk id="65" creationId="{9AC54877-748F-0C4C-9AF8-12EFC944ADBC}"/>
          </ac:spMkLst>
        </pc:spChg>
        <pc:spChg chg="mod">
          <ac:chgData name="Michiel DE KOSTER" userId="7d7c490e-1e4b-4bd1-978a-bd0aaf19c382" providerId="ADAL" clId="{24C44619-62B5-43D8-93CB-44894FFD65BC}" dt="2022-07-05T16:30:03.001" v="675" actId="20577"/>
          <ac:spMkLst>
            <pc:docMk/>
            <pc:sldMk cId="1527423765" sldId="2134805757"/>
            <ac:spMk id="66" creationId="{2B21D4A8-5473-CA4E-8760-C823B560A467}"/>
          </ac:spMkLst>
        </pc:spChg>
        <pc:spChg chg="mod">
          <ac:chgData name="Michiel DE KOSTER" userId="7d7c490e-1e4b-4bd1-978a-bd0aaf19c382" providerId="ADAL" clId="{24C44619-62B5-43D8-93CB-44894FFD65BC}" dt="2022-07-05T16:27:47.423" v="647" actId="20577"/>
          <ac:spMkLst>
            <pc:docMk/>
            <pc:sldMk cId="1527423765" sldId="2134805757"/>
            <ac:spMk id="67" creationId="{B9144E35-8E0E-D940-8327-67F223EC4237}"/>
          </ac:spMkLst>
        </pc:spChg>
        <pc:spChg chg="mod">
          <ac:chgData name="Michiel DE KOSTER" userId="7d7c490e-1e4b-4bd1-978a-bd0aaf19c382" providerId="ADAL" clId="{24C44619-62B5-43D8-93CB-44894FFD65BC}" dt="2022-07-05T16:27:16.374" v="642" actId="20577"/>
          <ac:spMkLst>
            <pc:docMk/>
            <pc:sldMk cId="1527423765" sldId="2134805757"/>
            <ac:spMk id="70" creationId="{6000B7D5-2CA8-C04B-B94E-28634D819E0E}"/>
          </ac:spMkLst>
        </pc:spChg>
      </pc:sldChg>
      <pc:sldChg chg="modSp mod">
        <pc:chgData name="Michiel DE KOSTER" userId="7d7c490e-1e4b-4bd1-978a-bd0aaf19c382" providerId="ADAL" clId="{24C44619-62B5-43D8-93CB-44894FFD65BC}" dt="2022-07-07T11:39:35.876" v="2725" actId="948"/>
        <pc:sldMkLst>
          <pc:docMk/>
          <pc:sldMk cId="1450634663" sldId="2134805762"/>
        </pc:sldMkLst>
        <pc:spChg chg="mod">
          <ac:chgData name="Michiel DE KOSTER" userId="7d7c490e-1e4b-4bd1-978a-bd0aaf19c382" providerId="ADAL" clId="{24C44619-62B5-43D8-93CB-44894FFD65BC}" dt="2022-07-07T07:36:21.894" v="1398" actId="6549"/>
          <ac:spMkLst>
            <pc:docMk/>
            <pc:sldMk cId="1450634663" sldId="2134805762"/>
            <ac:spMk id="18" creationId="{EEE7E0A5-8C0F-4C61-A725-D99AE3CF9188}"/>
          </ac:spMkLst>
        </pc:spChg>
        <pc:spChg chg="mod">
          <ac:chgData name="Michiel DE KOSTER" userId="7d7c490e-1e4b-4bd1-978a-bd0aaf19c382" providerId="ADAL" clId="{24C44619-62B5-43D8-93CB-44894FFD65BC}" dt="2022-07-07T07:57:34.435" v="1419" actId="20577"/>
          <ac:spMkLst>
            <pc:docMk/>
            <pc:sldMk cId="1450634663" sldId="2134805762"/>
            <ac:spMk id="20" creationId="{14BA7A6A-9149-4B01-BBE0-6F022EEF3425}"/>
          </ac:spMkLst>
        </pc:spChg>
        <pc:spChg chg="mod">
          <ac:chgData name="Michiel DE KOSTER" userId="7d7c490e-1e4b-4bd1-978a-bd0aaf19c382" providerId="ADAL" clId="{24C44619-62B5-43D8-93CB-44894FFD65BC}" dt="2022-07-07T11:39:35.876" v="2725" actId="948"/>
          <ac:spMkLst>
            <pc:docMk/>
            <pc:sldMk cId="1450634663" sldId="2134805762"/>
            <ac:spMk id="38" creationId="{ECAED38B-AE48-7B30-3321-698048F1CACB}"/>
          </ac:spMkLst>
        </pc:spChg>
        <pc:spChg chg="mod">
          <ac:chgData name="Michiel DE KOSTER" userId="7d7c490e-1e4b-4bd1-978a-bd0aaf19c382" providerId="ADAL" clId="{24C44619-62B5-43D8-93CB-44894FFD65BC}" dt="2022-07-07T08:06:46.656" v="1492" actId="6549"/>
          <ac:spMkLst>
            <pc:docMk/>
            <pc:sldMk cId="1450634663" sldId="2134805762"/>
            <ac:spMk id="55" creationId="{A80A5D7E-B83D-9448-B196-6CBFC722E869}"/>
          </ac:spMkLst>
        </pc:spChg>
        <pc:spChg chg="mod">
          <ac:chgData name="Michiel DE KOSTER" userId="7d7c490e-1e4b-4bd1-978a-bd0aaf19c382" providerId="ADAL" clId="{24C44619-62B5-43D8-93CB-44894FFD65BC}" dt="2022-07-07T08:13:58.771" v="1493"/>
          <ac:spMkLst>
            <pc:docMk/>
            <pc:sldMk cId="1450634663" sldId="2134805762"/>
            <ac:spMk id="57" creationId="{6DECD97E-5C69-5649-9CEA-1353AC7659BE}"/>
          </ac:spMkLst>
        </pc:spChg>
        <pc:spChg chg="mod">
          <ac:chgData name="Michiel DE KOSTER" userId="7d7c490e-1e4b-4bd1-978a-bd0aaf19c382" providerId="ADAL" clId="{24C44619-62B5-43D8-93CB-44894FFD65BC}" dt="2022-07-07T08:15:04.096" v="1508" actId="6549"/>
          <ac:spMkLst>
            <pc:docMk/>
            <pc:sldMk cId="1450634663" sldId="2134805762"/>
            <ac:spMk id="58" creationId="{C4A822DD-CC64-9E48-B4C5-F88650E21288}"/>
          </ac:spMkLst>
        </pc:spChg>
        <pc:spChg chg="mod">
          <ac:chgData name="Michiel DE KOSTER" userId="7d7c490e-1e4b-4bd1-978a-bd0aaf19c382" providerId="ADAL" clId="{24C44619-62B5-43D8-93CB-44894FFD65BC}" dt="2022-07-07T07:58:24.334" v="1452" actId="20577"/>
          <ac:spMkLst>
            <pc:docMk/>
            <pc:sldMk cId="1450634663" sldId="2134805762"/>
            <ac:spMk id="90" creationId="{11B35FBC-C9EB-9748-86BF-D9625F22A146}"/>
          </ac:spMkLst>
        </pc:spChg>
      </pc:sldChg>
      <pc:sldChg chg="modSp mod">
        <pc:chgData name="Michiel DE KOSTER" userId="7d7c490e-1e4b-4bd1-978a-bd0aaf19c382" providerId="ADAL" clId="{24C44619-62B5-43D8-93CB-44894FFD65BC}" dt="2022-07-07T07:35:45.178" v="1332" actId="20577"/>
        <pc:sldMkLst>
          <pc:docMk/>
          <pc:sldMk cId="3004514661" sldId="2134805770"/>
        </pc:sldMkLst>
        <pc:spChg chg="mod">
          <ac:chgData name="Michiel DE KOSTER" userId="7d7c490e-1e4b-4bd1-978a-bd0aaf19c382" providerId="ADAL" clId="{24C44619-62B5-43D8-93CB-44894FFD65BC}" dt="2022-07-05T15:37:09.284" v="19" actId="20577"/>
          <ac:spMkLst>
            <pc:docMk/>
            <pc:sldMk cId="3004514661" sldId="2134805770"/>
            <ac:spMk id="3" creationId="{6B8DC8A2-BD59-294E-BB8C-1C09CF5B8C92}"/>
          </ac:spMkLst>
        </pc:spChg>
        <pc:spChg chg="mod">
          <ac:chgData name="Michiel DE KOSTER" userId="7d7c490e-1e4b-4bd1-978a-bd0aaf19c382" providerId="ADAL" clId="{24C44619-62B5-43D8-93CB-44894FFD65BC}" dt="2022-07-05T15:37:35.466" v="70" actId="20577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Michiel DE KOSTER" userId="7d7c490e-1e4b-4bd1-978a-bd0aaf19c382" providerId="ADAL" clId="{24C44619-62B5-43D8-93CB-44894FFD65BC}" dt="2022-07-07T07:35:45.178" v="1332" actId="20577"/>
          <ac:spMkLst>
            <pc:docMk/>
            <pc:sldMk cId="3004514661" sldId="2134805770"/>
            <ac:spMk id="14" creationId="{43A97237-37D7-0B48-A2E9-CCF167850641}"/>
          </ac:spMkLst>
        </pc:spChg>
      </pc:sldChg>
      <pc:sldChg chg="modSp mod">
        <pc:chgData name="Michiel DE KOSTER" userId="7d7c490e-1e4b-4bd1-978a-bd0aaf19c382" providerId="ADAL" clId="{24C44619-62B5-43D8-93CB-44894FFD65BC}" dt="2022-07-05T15:37:56.901" v="71"/>
        <pc:sldMkLst>
          <pc:docMk/>
          <pc:sldMk cId="1180370113" sldId="2134805772"/>
        </pc:sldMkLst>
        <pc:spChg chg="mod">
          <ac:chgData name="Michiel DE KOSTER" userId="7d7c490e-1e4b-4bd1-978a-bd0aaf19c382" providerId="ADAL" clId="{24C44619-62B5-43D8-93CB-44894FFD65BC}" dt="2022-07-05T15:37:56.901" v="71"/>
          <ac:spMkLst>
            <pc:docMk/>
            <pc:sldMk cId="1180370113" sldId="2134805772"/>
            <ac:spMk id="12" creationId="{B3D1768F-37A1-764B-B173-877D889123AD}"/>
          </ac:spMkLst>
        </pc:spChg>
      </pc:sldChg>
      <pc:sldChg chg="modSp mod">
        <pc:chgData name="Michiel DE KOSTER" userId="7d7c490e-1e4b-4bd1-978a-bd0aaf19c382" providerId="ADAL" clId="{24C44619-62B5-43D8-93CB-44894FFD65BC}" dt="2022-07-07T07:57:27.076" v="1409" actId="20577"/>
        <pc:sldMkLst>
          <pc:docMk/>
          <pc:sldMk cId="1367787301" sldId="2134805773"/>
        </pc:sldMkLst>
        <pc:spChg chg="mod">
          <ac:chgData name="Michiel DE KOSTER" userId="7d7c490e-1e4b-4bd1-978a-bd0aaf19c382" providerId="ADAL" clId="{24C44619-62B5-43D8-93CB-44894FFD65BC}" dt="2022-07-05T16:38:26.213" v="1303" actId="20577"/>
          <ac:spMkLst>
            <pc:docMk/>
            <pc:sldMk cId="1367787301" sldId="2134805773"/>
            <ac:spMk id="6" creationId="{415F6E24-F65F-4361-BDF0-16A2F7EC5D0F}"/>
          </ac:spMkLst>
        </pc:spChg>
        <pc:spChg chg="mod">
          <ac:chgData name="Michiel DE KOSTER" userId="7d7c490e-1e4b-4bd1-978a-bd0aaf19c382" providerId="ADAL" clId="{24C44619-62B5-43D8-93CB-44894FFD65BC}" dt="2022-07-05T16:31:53.045" v="676"/>
          <ac:spMkLst>
            <pc:docMk/>
            <pc:sldMk cId="1367787301" sldId="2134805773"/>
            <ac:spMk id="11" creationId="{3A694C1E-1849-9D46-AC95-19E172F47091}"/>
          </ac:spMkLst>
        </pc:spChg>
        <pc:graphicFrameChg chg="mod modGraphic">
          <ac:chgData name="Michiel DE KOSTER" userId="7d7c490e-1e4b-4bd1-978a-bd0aaf19c382" providerId="ADAL" clId="{24C44619-62B5-43D8-93CB-44894FFD65BC}" dt="2022-07-07T07:57:27.076" v="1409" actId="20577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modSp mod">
        <pc:chgData name="Michiel DE KOSTER" userId="7d7c490e-1e4b-4bd1-978a-bd0aaf19c382" providerId="ADAL" clId="{24C44619-62B5-43D8-93CB-44894FFD65BC}" dt="2022-07-07T11:41:09.501" v="2726" actId="948"/>
        <pc:sldMkLst>
          <pc:docMk/>
          <pc:sldMk cId="1577314683" sldId="2134805776"/>
        </pc:sldMkLst>
        <pc:spChg chg="mod">
          <ac:chgData name="Michiel DE KOSTER" userId="7d7c490e-1e4b-4bd1-978a-bd0aaf19c382" providerId="ADAL" clId="{24C44619-62B5-43D8-93CB-44894FFD65BC}" dt="2022-07-07T09:28:10.042" v="2284" actId="20577"/>
          <ac:spMkLst>
            <pc:docMk/>
            <pc:sldMk cId="1577314683" sldId="2134805776"/>
            <ac:spMk id="18" creationId="{EEE7E0A5-8C0F-4C61-A725-D99AE3CF9188}"/>
          </ac:spMkLst>
        </pc:spChg>
        <pc:spChg chg="mod">
          <ac:chgData name="Michiel DE KOSTER" userId="7d7c490e-1e4b-4bd1-978a-bd0aaf19c382" providerId="ADAL" clId="{24C44619-62B5-43D8-93CB-44894FFD65BC}" dt="2022-07-07T09:28:31.244" v="2285"/>
          <ac:spMkLst>
            <pc:docMk/>
            <pc:sldMk cId="1577314683" sldId="2134805776"/>
            <ac:spMk id="20" creationId="{14BA7A6A-9149-4B01-BBE0-6F022EEF3425}"/>
          </ac:spMkLst>
        </pc:spChg>
        <pc:spChg chg="mod">
          <ac:chgData name="Michiel DE KOSTER" userId="7d7c490e-1e4b-4bd1-978a-bd0aaf19c382" providerId="ADAL" clId="{24C44619-62B5-43D8-93CB-44894FFD65BC}" dt="2022-07-07T08:39:23.898" v="1850" actId="20577"/>
          <ac:spMkLst>
            <pc:docMk/>
            <pc:sldMk cId="1577314683" sldId="2134805776"/>
            <ac:spMk id="26" creationId="{450279A4-7369-42C4-AE34-AD89A8422457}"/>
          </ac:spMkLst>
        </pc:spChg>
        <pc:spChg chg="mod">
          <ac:chgData name="Michiel DE KOSTER" userId="7d7c490e-1e4b-4bd1-978a-bd0aaf19c382" providerId="ADAL" clId="{24C44619-62B5-43D8-93CB-44894FFD65BC}" dt="2022-07-07T11:41:09.501" v="2726" actId="948"/>
          <ac:spMkLst>
            <pc:docMk/>
            <pc:sldMk cId="1577314683" sldId="2134805776"/>
            <ac:spMk id="27" creationId="{2D98A344-C1DC-0800-C3CB-C149D34AF8A6}"/>
          </ac:spMkLst>
        </pc:spChg>
        <pc:spChg chg="mod">
          <ac:chgData name="Michiel DE KOSTER" userId="7d7c490e-1e4b-4bd1-978a-bd0aaf19c382" providerId="ADAL" clId="{24C44619-62B5-43D8-93CB-44894FFD65BC}" dt="2022-07-07T07:59:59.908" v="1471"/>
          <ac:spMkLst>
            <pc:docMk/>
            <pc:sldMk cId="1577314683" sldId="2134805776"/>
            <ac:spMk id="28" creationId="{134D0BB1-7619-CEC0-F1F3-34F5242B47A8}"/>
          </ac:spMkLst>
        </pc:spChg>
        <pc:spChg chg="mod">
          <ac:chgData name="Michiel DE KOSTER" userId="7d7c490e-1e4b-4bd1-978a-bd0aaf19c382" providerId="ADAL" clId="{24C44619-62B5-43D8-93CB-44894FFD65BC}" dt="2022-07-07T09:32:13.553" v="2317" actId="6549"/>
          <ac:spMkLst>
            <pc:docMk/>
            <pc:sldMk cId="1577314683" sldId="2134805776"/>
            <ac:spMk id="55" creationId="{A80A5D7E-B83D-9448-B196-6CBFC722E869}"/>
          </ac:spMkLst>
        </pc:spChg>
        <pc:spChg chg="mod">
          <ac:chgData name="Michiel DE KOSTER" userId="7d7c490e-1e4b-4bd1-978a-bd0aaf19c382" providerId="ADAL" clId="{24C44619-62B5-43D8-93CB-44894FFD65BC}" dt="2022-07-07T09:32:42.484" v="2327"/>
          <ac:spMkLst>
            <pc:docMk/>
            <pc:sldMk cId="1577314683" sldId="2134805776"/>
            <ac:spMk id="57" creationId="{6DECD97E-5C69-5649-9CEA-1353AC7659BE}"/>
          </ac:spMkLst>
        </pc:spChg>
        <pc:spChg chg="mod">
          <ac:chgData name="Michiel DE KOSTER" userId="7d7c490e-1e4b-4bd1-978a-bd0aaf19c382" providerId="ADAL" clId="{24C44619-62B5-43D8-93CB-44894FFD65BC}" dt="2022-07-07T09:57:07.613" v="2517" actId="20577"/>
          <ac:spMkLst>
            <pc:docMk/>
            <pc:sldMk cId="1577314683" sldId="2134805776"/>
            <ac:spMk id="58" creationId="{C4A822DD-CC64-9E48-B4C5-F88650E21288}"/>
          </ac:spMkLst>
        </pc:spChg>
      </pc:sldChg>
      <pc:sldChg chg="addSp modSp mod">
        <pc:chgData name="Michiel DE KOSTER" userId="7d7c490e-1e4b-4bd1-978a-bd0aaf19c382" providerId="ADAL" clId="{24C44619-62B5-43D8-93CB-44894FFD65BC}" dt="2022-07-07T08:47:37.986" v="2120" actId="1036"/>
        <pc:sldMkLst>
          <pc:docMk/>
          <pc:sldMk cId="2884126318" sldId="2134805788"/>
        </pc:sldMkLst>
        <pc:spChg chg="add mod">
          <ac:chgData name="Michiel DE KOSTER" userId="7d7c490e-1e4b-4bd1-978a-bd0aaf19c382" providerId="ADAL" clId="{24C44619-62B5-43D8-93CB-44894FFD65BC}" dt="2022-07-07T08:45:42.024" v="2058" actId="122"/>
          <ac:spMkLst>
            <pc:docMk/>
            <pc:sldMk cId="2884126318" sldId="2134805788"/>
            <ac:spMk id="2" creationId="{9F1B0E16-7523-46FF-B0E6-DFC91D44DCA3}"/>
          </ac:spMkLst>
        </pc:spChg>
        <pc:spChg chg="mod">
          <ac:chgData name="Michiel DE KOSTER" userId="7d7c490e-1e4b-4bd1-978a-bd0aaf19c382" providerId="ADAL" clId="{24C44619-62B5-43D8-93CB-44894FFD65BC}" dt="2022-07-07T08:26:46.139" v="1679" actId="113"/>
          <ac:spMkLst>
            <pc:docMk/>
            <pc:sldMk cId="2884126318" sldId="2134805788"/>
            <ac:spMk id="18" creationId="{EEE7E0A5-8C0F-4C61-A725-D99AE3CF9188}"/>
          </ac:spMkLst>
        </pc:spChg>
        <pc:spChg chg="mod">
          <ac:chgData name="Michiel DE KOSTER" userId="7d7c490e-1e4b-4bd1-978a-bd0aaf19c382" providerId="ADAL" clId="{24C44619-62B5-43D8-93CB-44894FFD65BC}" dt="2022-07-07T08:27:27.101" v="1681" actId="20577"/>
          <ac:spMkLst>
            <pc:docMk/>
            <pc:sldMk cId="2884126318" sldId="2134805788"/>
            <ac:spMk id="20" creationId="{14BA7A6A-9149-4B01-BBE0-6F022EEF3425}"/>
          </ac:spMkLst>
        </pc:spChg>
        <pc:spChg chg="mod">
          <ac:chgData name="Michiel DE KOSTER" userId="7d7c490e-1e4b-4bd1-978a-bd0aaf19c382" providerId="ADAL" clId="{24C44619-62B5-43D8-93CB-44894FFD65BC}" dt="2022-07-07T08:43:06.519" v="2015" actId="20577"/>
          <ac:spMkLst>
            <pc:docMk/>
            <pc:sldMk cId="2884126318" sldId="2134805788"/>
            <ac:spMk id="38" creationId="{ECAED38B-AE48-7B30-3321-698048F1CACB}"/>
          </ac:spMkLst>
        </pc:spChg>
        <pc:spChg chg="add mod">
          <ac:chgData name="Michiel DE KOSTER" userId="7d7c490e-1e4b-4bd1-978a-bd0aaf19c382" providerId="ADAL" clId="{24C44619-62B5-43D8-93CB-44894FFD65BC}" dt="2022-07-07T08:45:52.825" v="2066" actId="1037"/>
          <ac:spMkLst>
            <pc:docMk/>
            <pc:sldMk cId="2884126318" sldId="2134805788"/>
            <ac:spMk id="45" creationId="{49FA9276-7CFB-4576-AB77-78A65EA5D1F9}"/>
          </ac:spMkLst>
        </pc:spChg>
        <pc:spChg chg="add mod">
          <ac:chgData name="Michiel DE KOSTER" userId="7d7c490e-1e4b-4bd1-978a-bd0aaf19c382" providerId="ADAL" clId="{24C44619-62B5-43D8-93CB-44894FFD65BC}" dt="2022-07-07T08:46:13.500" v="2080" actId="1036"/>
          <ac:spMkLst>
            <pc:docMk/>
            <pc:sldMk cId="2884126318" sldId="2134805788"/>
            <ac:spMk id="46" creationId="{ABBF48E2-5AAB-44EE-84E0-2D7E642D504E}"/>
          </ac:spMkLst>
        </pc:spChg>
        <pc:spChg chg="add mod">
          <ac:chgData name="Michiel DE KOSTER" userId="7d7c490e-1e4b-4bd1-978a-bd0aaf19c382" providerId="ADAL" clId="{24C44619-62B5-43D8-93CB-44894FFD65BC}" dt="2022-07-07T08:46:59.869" v="2096" actId="1076"/>
          <ac:spMkLst>
            <pc:docMk/>
            <pc:sldMk cId="2884126318" sldId="2134805788"/>
            <ac:spMk id="47" creationId="{6E69B2CF-B331-4FD9-8382-8BFD1CD9EAAD}"/>
          </ac:spMkLst>
        </pc:spChg>
        <pc:spChg chg="mod">
          <ac:chgData name="Michiel DE KOSTER" userId="7d7c490e-1e4b-4bd1-978a-bd0aaf19c382" providerId="ADAL" clId="{24C44619-62B5-43D8-93CB-44894FFD65BC}" dt="2022-07-07T08:27:53.740" v="1712" actId="20577"/>
          <ac:spMkLst>
            <pc:docMk/>
            <pc:sldMk cId="2884126318" sldId="2134805788"/>
            <ac:spMk id="50" creationId="{6DC25084-0A33-558D-E341-9BFC1638F64D}"/>
          </ac:spMkLst>
        </pc:spChg>
        <pc:spChg chg="add mod">
          <ac:chgData name="Michiel DE KOSTER" userId="7d7c490e-1e4b-4bd1-978a-bd0aaf19c382" providerId="ADAL" clId="{24C44619-62B5-43D8-93CB-44894FFD65BC}" dt="2022-07-07T08:47:04.709" v="2103" actId="1038"/>
          <ac:spMkLst>
            <pc:docMk/>
            <pc:sldMk cId="2884126318" sldId="2134805788"/>
            <ac:spMk id="51" creationId="{B20737C9-C340-4414-850E-6D70FB7FCCA3}"/>
          </ac:spMkLst>
        </pc:spChg>
        <pc:spChg chg="add mod">
          <ac:chgData name="Michiel DE KOSTER" userId="7d7c490e-1e4b-4bd1-978a-bd0aaf19c382" providerId="ADAL" clId="{24C44619-62B5-43D8-93CB-44894FFD65BC}" dt="2022-07-07T08:47:28.097" v="2117" actId="14100"/>
          <ac:spMkLst>
            <pc:docMk/>
            <pc:sldMk cId="2884126318" sldId="2134805788"/>
            <ac:spMk id="52" creationId="{FB29B176-3F02-419A-BCAE-227F30DC6B41}"/>
          </ac:spMkLst>
        </pc:spChg>
        <pc:spChg chg="add mod">
          <ac:chgData name="Michiel DE KOSTER" userId="7d7c490e-1e4b-4bd1-978a-bd0aaf19c382" providerId="ADAL" clId="{24C44619-62B5-43D8-93CB-44894FFD65BC}" dt="2022-07-07T08:47:37.986" v="2120" actId="1036"/>
          <ac:spMkLst>
            <pc:docMk/>
            <pc:sldMk cId="2884126318" sldId="2134805788"/>
            <ac:spMk id="53" creationId="{4EA53AA4-4711-403E-8AA4-977CF6462841}"/>
          </ac:spMkLst>
        </pc:spChg>
        <pc:spChg chg="mod">
          <ac:chgData name="Michiel DE KOSTER" userId="7d7c490e-1e4b-4bd1-978a-bd0aaf19c382" providerId="ADAL" clId="{24C44619-62B5-43D8-93CB-44894FFD65BC}" dt="2022-07-07T08:36:04.627" v="1760" actId="20577"/>
          <ac:spMkLst>
            <pc:docMk/>
            <pc:sldMk cId="2884126318" sldId="2134805788"/>
            <ac:spMk id="55" creationId="{A80A5D7E-B83D-9448-B196-6CBFC722E869}"/>
          </ac:spMkLst>
        </pc:spChg>
        <pc:spChg chg="mod">
          <ac:chgData name="Michiel DE KOSTER" userId="7d7c490e-1e4b-4bd1-978a-bd0aaf19c382" providerId="ADAL" clId="{24C44619-62B5-43D8-93CB-44894FFD65BC}" dt="2022-07-07T08:36:17.154" v="1779" actId="20577"/>
          <ac:spMkLst>
            <pc:docMk/>
            <pc:sldMk cId="2884126318" sldId="2134805788"/>
            <ac:spMk id="57" creationId="{6DECD97E-5C69-5649-9CEA-1353AC7659BE}"/>
          </ac:spMkLst>
        </pc:spChg>
        <pc:spChg chg="mod">
          <ac:chgData name="Michiel DE KOSTER" userId="7d7c490e-1e4b-4bd1-978a-bd0aaf19c382" providerId="ADAL" clId="{24C44619-62B5-43D8-93CB-44894FFD65BC}" dt="2022-07-07T08:38:24.362" v="1803" actId="20577"/>
          <ac:spMkLst>
            <pc:docMk/>
            <pc:sldMk cId="2884126318" sldId="2134805788"/>
            <ac:spMk id="58" creationId="{C4A822DD-CC64-9E48-B4C5-F88650E21288}"/>
          </ac:spMkLst>
        </pc:spChg>
        <pc:spChg chg="mod">
          <ac:chgData name="Michiel DE KOSTER" userId="7d7c490e-1e4b-4bd1-978a-bd0aaf19c382" providerId="ADAL" clId="{24C44619-62B5-43D8-93CB-44894FFD65BC}" dt="2022-07-07T07:59:56.729" v="1470"/>
          <ac:spMkLst>
            <pc:docMk/>
            <pc:sldMk cId="2884126318" sldId="2134805788"/>
            <ac:spMk id="90" creationId="{11B35FBC-C9EB-9748-86BF-D9625F22A146}"/>
          </ac:spMkLst>
        </pc:spChg>
      </pc:sldChg>
      <pc:sldChg chg="modSp mod">
        <pc:chgData name="Michiel DE KOSTER" userId="7d7c490e-1e4b-4bd1-978a-bd0aaf19c382" providerId="ADAL" clId="{24C44619-62B5-43D8-93CB-44894FFD65BC}" dt="2022-07-07T11:54:04.538" v="2838"/>
        <pc:sldMkLst>
          <pc:docMk/>
          <pc:sldMk cId="2465991142" sldId="2134805789"/>
        </pc:sldMkLst>
        <pc:spChg chg="mod">
          <ac:chgData name="Michiel DE KOSTER" userId="7d7c490e-1e4b-4bd1-978a-bd0aaf19c382" providerId="ADAL" clId="{24C44619-62B5-43D8-93CB-44894FFD65BC}" dt="2022-07-07T09:57:50.903" v="2598" actId="6549"/>
          <ac:spMkLst>
            <pc:docMk/>
            <pc:sldMk cId="2465991142" sldId="2134805789"/>
            <ac:spMk id="18" creationId="{EEE7E0A5-8C0F-4C61-A725-D99AE3CF9188}"/>
          </ac:spMkLst>
        </pc:spChg>
        <pc:spChg chg="mod">
          <ac:chgData name="Michiel DE KOSTER" userId="7d7c490e-1e4b-4bd1-978a-bd0aaf19c382" providerId="ADAL" clId="{24C44619-62B5-43D8-93CB-44894FFD65BC}" dt="2022-07-07T11:53:48.392" v="2837" actId="20577"/>
          <ac:spMkLst>
            <pc:docMk/>
            <pc:sldMk cId="2465991142" sldId="2134805789"/>
            <ac:spMk id="20" creationId="{14BA7A6A-9149-4B01-BBE0-6F022EEF3425}"/>
          </ac:spMkLst>
        </pc:spChg>
        <pc:spChg chg="mod">
          <ac:chgData name="Michiel DE KOSTER" userId="7d7c490e-1e4b-4bd1-978a-bd0aaf19c382" providerId="ADAL" clId="{24C44619-62B5-43D8-93CB-44894FFD65BC}" dt="2022-07-07T11:49:34.099" v="2833" actId="6549"/>
          <ac:spMkLst>
            <pc:docMk/>
            <pc:sldMk cId="2465991142" sldId="2134805789"/>
            <ac:spMk id="38" creationId="{ECAED38B-AE48-7B30-3321-698048F1CACB}"/>
          </ac:spMkLst>
        </pc:spChg>
        <pc:spChg chg="mod">
          <ac:chgData name="Michiel DE KOSTER" userId="7d7c490e-1e4b-4bd1-978a-bd0aaf19c382" providerId="ADAL" clId="{24C44619-62B5-43D8-93CB-44894FFD65BC}" dt="2022-07-07T08:39:42.609" v="1895" actId="20577"/>
          <ac:spMkLst>
            <pc:docMk/>
            <pc:sldMk cId="2465991142" sldId="2134805789"/>
            <ac:spMk id="43" creationId="{55C716E0-B3CC-5330-4975-D843C95C66A8}"/>
          </ac:spMkLst>
        </pc:spChg>
        <pc:spChg chg="mod">
          <ac:chgData name="Michiel DE KOSTER" userId="7d7c490e-1e4b-4bd1-978a-bd0aaf19c382" providerId="ADAL" clId="{24C44619-62B5-43D8-93CB-44894FFD65BC}" dt="2022-07-07T11:43:58.843" v="2773" actId="6549"/>
          <ac:spMkLst>
            <pc:docMk/>
            <pc:sldMk cId="2465991142" sldId="2134805789"/>
            <ac:spMk id="50" creationId="{6DC25084-0A33-558D-E341-9BFC1638F64D}"/>
          </ac:spMkLst>
        </pc:spChg>
        <pc:spChg chg="mod">
          <ac:chgData name="Michiel DE KOSTER" userId="7d7c490e-1e4b-4bd1-978a-bd0aaf19c382" providerId="ADAL" clId="{24C44619-62B5-43D8-93CB-44894FFD65BC}" dt="2022-07-07T11:54:04.538" v="2838"/>
          <ac:spMkLst>
            <pc:docMk/>
            <pc:sldMk cId="2465991142" sldId="2134805789"/>
            <ac:spMk id="51" creationId="{3D99D629-3A9A-8F66-2476-5486DF997D7E}"/>
          </ac:spMkLst>
        </pc:spChg>
        <pc:spChg chg="mod">
          <ac:chgData name="Michiel DE KOSTER" userId="7d7c490e-1e4b-4bd1-978a-bd0aaf19c382" providerId="ADAL" clId="{24C44619-62B5-43D8-93CB-44894FFD65BC}" dt="2022-07-07T11:43:54.768" v="2764" actId="6549"/>
          <ac:spMkLst>
            <pc:docMk/>
            <pc:sldMk cId="2465991142" sldId="2134805789"/>
            <ac:spMk id="55" creationId="{A80A5D7E-B83D-9448-B196-6CBFC722E869}"/>
          </ac:spMkLst>
        </pc:spChg>
        <pc:spChg chg="mod">
          <ac:chgData name="Michiel DE KOSTER" userId="7d7c490e-1e4b-4bd1-978a-bd0aaf19c382" providerId="ADAL" clId="{24C44619-62B5-43D8-93CB-44894FFD65BC}" dt="2022-07-07T11:44:17.820" v="2778" actId="20577"/>
          <ac:spMkLst>
            <pc:docMk/>
            <pc:sldMk cId="2465991142" sldId="2134805789"/>
            <ac:spMk id="57" creationId="{6DECD97E-5C69-5649-9CEA-1353AC7659BE}"/>
          </ac:spMkLst>
        </pc:spChg>
        <pc:spChg chg="mod">
          <ac:chgData name="Michiel DE KOSTER" userId="7d7c490e-1e4b-4bd1-978a-bd0aaf19c382" providerId="ADAL" clId="{24C44619-62B5-43D8-93CB-44894FFD65BC}" dt="2022-07-07T11:45:54.060" v="2796" actId="6549"/>
          <ac:spMkLst>
            <pc:docMk/>
            <pc:sldMk cId="2465991142" sldId="2134805789"/>
            <ac:spMk id="58" creationId="{C4A822DD-CC64-9E48-B4C5-F88650E21288}"/>
          </ac:spMkLst>
        </pc:spChg>
        <pc:spChg chg="mod">
          <ac:chgData name="Michiel DE KOSTER" userId="7d7c490e-1e4b-4bd1-978a-bd0aaf19c382" providerId="ADAL" clId="{24C44619-62B5-43D8-93CB-44894FFD65BC}" dt="2022-07-07T08:00:04.192" v="1472"/>
          <ac:spMkLst>
            <pc:docMk/>
            <pc:sldMk cId="2465991142" sldId="2134805789"/>
            <ac:spMk id="90" creationId="{11B35FBC-C9EB-9748-86BF-D9625F22A146}"/>
          </ac:spMkLst>
        </pc:spChg>
      </pc:sldChg>
      <pc:sldChg chg="modSp mod">
        <pc:chgData name="Michiel DE KOSTER" userId="7d7c490e-1e4b-4bd1-978a-bd0aaf19c382" providerId="ADAL" clId="{24C44619-62B5-43D8-93CB-44894FFD65BC}" dt="2022-07-08T08:34:39.973" v="2914" actId="6549"/>
        <pc:sldMkLst>
          <pc:docMk/>
          <pc:sldMk cId="1501634352" sldId="2134805791"/>
        </pc:sldMkLst>
        <pc:spChg chg="mod">
          <ac:chgData name="Michiel DE KOSTER" userId="7d7c490e-1e4b-4bd1-978a-bd0aaf19c382" providerId="ADAL" clId="{24C44619-62B5-43D8-93CB-44894FFD65BC}" dt="2022-07-08T08:32:57.782" v="2895" actId="20577"/>
          <ac:spMkLst>
            <pc:docMk/>
            <pc:sldMk cId="1501634352" sldId="2134805791"/>
            <ac:spMk id="18" creationId="{EEE7E0A5-8C0F-4C61-A725-D99AE3CF9188}"/>
          </ac:spMkLst>
        </pc:spChg>
        <pc:spChg chg="mod">
          <ac:chgData name="Michiel DE KOSTER" userId="7d7c490e-1e4b-4bd1-978a-bd0aaf19c382" providerId="ADAL" clId="{24C44619-62B5-43D8-93CB-44894FFD65BC}" dt="2022-07-08T08:25:07.681" v="2853" actId="20577"/>
          <ac:spMkLst>
            <pc:docMk/>
            <pc:sldMk cId="1501634352" sldId="2134805791"/>
            <ac:spMk id="20" creationId="{14BA7A6A-9149-4B01-BBE0-6F022EEF3425}"/>
          </ac:spMkLst>
        </pc:spChg>
        <pc:spChg chg="mod">
          <ac:chgData name="Michiel DE KOSTER" userId="7d7c490e-1e4b-4bd1-978a-bd0aaf19c382" providerId="ADAL" clId="{24C44619-62B5-43D8-93CB-44894FFD65BC}" dt="2022-07-07T08:39:54.453" v="1940" actId="20577"/>
          <ac:spMkLst>
            <pc:docMk/>
            <pc:sldMk cId="1501634352" sldId="2134805791"/>
            <ac:spMk id="26" creationId="{450279A4-7369-42C4-AE34-AD89A8422457}"/>
          </ac:spMkLst>
        </pc:spChg>
        <pc:spChg chg="mod">
          <ac:chgData name="Michiel DE KOSTER" userId="7d7c490e-1e4b-4bd1-978a-bd0aaf19c382" providerId="ADAL" clId="{24C44619-62B5-43D8-93CB-44894FFD65BC}" dt="2022-07-08T08:34:39.973" v="2914" actId="6549"/>
          <ac:spMkLst>
            <pc:docMk/>
            <pc:sldMk cId="1501634352" sldId="2134805791"/>
            <ac:spMk id="27" creationId="{2D98A344-C1DC-0800-C3CB-C149D34AF8A6}"/>
          </ac:spMkLst>
        </pc:spChg>
        <pc:spChg chg="mod">
          <ac:chgData name="Michiel DE KOSTER" userId="7d7c490e-1e4b-4bd1-978a-bd0aaf19c382" providerId="ADAL" clId="{24C44619-62B5-43D8-93CB-44894FFD65BC}" dt="2022-07-07T08:00:07.801" v="1473"/>
          <ac:spMkLst>
            <pc:docMk/>
            <pc:sldMk cId="1501634352" sldId="2134805791"/>
            <ac:spMk id="28" creationId="{134D0BB1-7619-CEC0-F1F3-34F5242B47A8}"/>
          </ac:spMkLst>
        </pc:spChg>
        <pc:spChg chg="mod">
          <ac:chgData name="Michiel DE KOSTER" userId="7d7c490e-1e4b-4bd1-978a-bd0aaf19c382" providerId="ADAL" clId="{24C44619-62B5-43D8-93CB-44894FFD65BC}" dt="2022-07-08T08:29:24.317" v="2870" actId="6549"/>
          <ac:spMkLst>
            <pc:docMk/>
            <pc:sldMk cId="1501634352" sldId="2134805791"/>
            <ac:spMk id="55" creationId="{A80A5D7E-B83D-9448-B196-6CBFC722E869}"/>
          </ac:spMkLst>
        </pc:spChg>
        <pc:spChg chg="mod">
          <ac:chgData name="Michiel DE KOSTER" userId="7d7c490e-1e4b-4bd1-978a-bd0aaf19c382" providerId="ADAL" clId="{24C44619-62B5-43D8-93CB-44894FFD65BC}" dt="2022-07-08T08:29:40.913" v="2871"/>
          <ac:spMkLst>
            <pc:docMk/>
            <pc:sldMk cId="1501634352" sldId="2134805791"/>
            <ac:spMk id="57" creationId="{6DECD97E-5C69-5649-9CEA-1353AC7659BE}"/>
          </ac:spMkLst>
        </pc:spChg>
        <pc:spChg chg="mod">
          <ac:chgData name="Michiel DE KOSTER" userId="7d7c490e-1e4b-4bd1-978a-bd0aaf19c382" providerId="ADAL" clId="{24C44619-62B5-43D8-93CB-44894FFD65BC}" dt="2022-07-08T08:30:59.164" v="2877" actId="6549"/>
          <ac:spMkLst>
            <pc:docMk/>
            <pc:sldMk cId="1501634352" sldId="2134805791"/>
            <ac:spMk id="58" creationId="{C4A822DD-CC64-9E48-B4C5-F88650E21288}"/>
          </ac:spMkLst>
        </pc:spChg>
      </pc:sldChg>
    </pc:docChg>
  </pc:docChgLst>
  <pc:docChgLst>
    <pc:chgData name="Alexandra PAPILLON" userId="6ed42675-17a0-4139-8016-992ac43c869f" providerId="ADAL" clId="{AE4B6AEB-FC01-4128-AF22-91B53A779576}"/>
    <pc:docChg chg="modSld">
      <pc:chgData name="Alexandra PAPILLON" userId="6ed42675-17a0-4139-8016-992ac43c869f" providerId="ADAL" clId="{AE4B6AEB-FC01-4128-AF22-91B53A779576}" dt="2022-07-08T13:50:33.917" v="9"/>
      <pc:docMkLst>
        <pc:docMk/>
      </pc:docMkLst>
      <pc:sldChg chg="modSp mod">
        <pc:chgData name="Alexandra PAPILLON" userId="6ed42675-17a0-4139-8016-992ac43c869f" providerId="ADAL" clId="{AE4B6AEB-FC01-4128-AF22-91B53A779576}" dt="2022-07-08T13:30:03.288" v="6" actId="20577"/>
        <pc:sldMkLst>
          <pc:docMk/>
          <pc:sldMk cId="1450634663" sldId="2134805762"/>
        </pc:sldMkLst>
        <pc:spChg chg="mod">
          <ac:chgData name="Alexandra PAPILLON" userId="6ed42675-17a0-4139-8016-992ac43c869f" providerId="ADAL" clId="{AE4B6AEB-FC01-4128-AF22-91B53A779576}" dt="2022-07-08T13:30:03.288" v="6" actId="20577"/>
          <ac:spMkLst>
            <pc:docMk/>
            <pc:sldMk cId="1450634663" sldId="2134805762"/>
            <ac:spMk id="43" creationId="{55C716E0-B3CC-5330-4975-D843C95C66A8}"/>
          </ac:spMkLst>
        </pc:spChg>
      </pc:sldChg>
      <pc:sldChg chg="modSp">
        <pc:chgData name="Alexandra PAPILLON" userId="6ed42675-17a0-4139-8016-992ac43c869f" providerId="ADAL" clId="{AE4B6AEB-FC01-4128-AF22-91B53A779576}" dt="2022-07-08T13:25:56.390" v="0"/>
        <pc:sldMkLst>
          <pc:docMk/>
          <pc:sldMk cId="1367787301" sldId="2134805773"/>
        </pc:sldMkLst>
        <pc:graphicFrameChg chg="mod">
          <ac:chgData name="Alexandra PAPILLON" userId="6ed42675-17a0-4139-8016-992ac43c869f" providerId="ADAL" clId="{AE4B6AEB-FC01-4128-AF22-91B53A779576}" dt="2022-07-08T13:25:56.390" v="0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modSp">
        <pc:chgData name="Alexandra PAPILLON" userId="6ed42675-17a0-4139-8016-992ac43c869f" providerId="ADAL" clId="{AE4B6AEB-FC01-4128-AF22-91B53A779576}" dt="2022-07-08T13:33:11.826" v="7"/>
        <pc:sldMkLst>
          <pc:docMk/>
          <pc:sldMk cId="1577314683" sldId="2134805776"/>
        </pc:sldMkLst>
        <pc:spChg chg="mod">
          <ac:chgData name="Alexandra PAPILLON" userId="6ed42675-17a0-4139-8016-992ac43c869f" providerId="ADAL" clId="{AE4B6AEB-FC01-4128-AF22-91B53A779576}" dt="2022-07-08T13:33:11.826" v="7"/>
          <ac:spMkLst>
            <pc:docMk/>
            <pc:sldMk cId="1577314683" sldId="2134805776"/>
            <ac:spMk id="26" creationId="{450279A4-7369-42C4-AE34-AD89A8422457}"/>
          </ac:spMkLst>
        </pc:spChg>
      </pc:sldChg>
      <pc:sldChg chg="modSp mod">
        <pc:chgData name="Alexandra PAPILLON" userId="6ed42675-17a0-4139-8016-992ac43c869f" providerId="ADAL" clId="{AE4B6AEB-FC01-4128-AF22-91B53A779576}" dt="2022-07-08T13:29:50.344" v="5" actId="115"/>
        <pc:sldMkLst>
          <pc:docMk/>
          <pc:sldMk cId="2884126318" sldId="2134805788"/>
        </pc:sldMkLst>
        <pc:spChg chg="mod">
          <ac:chgData name="Alexandra PAPILLON" userId="6ed42675-17a0-4139-8016-992ac43c869f" providerId="ADAL" clId="{AE4B6AEB-FC01-4128-AF22-91B53A779576}" dt="2022-07-08T13:29:50.344" v="5" actId="115"/>
          <ac:spMkLst>
            <pc:docMk/>
            <pc:sldMk cId="2884126318" sldId="2134805788"/>
            <ac:spMk id="43" creationId="{55C716E0-B3CC-5330-4975-D843C95C66A8}"/>
          </ac:spMkLst>
        </pc:spChg>
      </pc:sldChg>
      <pc:sldChg chg="modSp">
        <pc:chgData name="Alexandra PAPILLON" userId="6ed42675-17a0-4139-8016-992ac43c869f" providerId="ADAL" clId="{AE4B6AEB-FC01-4128-AF22-91B53A779576}" dt="2022-07-08T13:50:33.917" v="9"/>
        <pc:sldMkLst>
          <pc:docMk/>
          <pc:sldMk cId="1501634352" sldId="2134805791"/>
        </pc:sldMkLst>
        <pc:spChg chg="mod">
          <ac:chgData name="Alexandra PAPILLON" userId="6ed42675-17a0-4139-8016-992ac43c869f" providerId="ADAL" clId="{AE4B6AEB-FC01-4128-AF22-91B53A779576}" dt="2022-07-08T13:50:33.917" v="9"/>
          <ac:spMkLst>
            <pc:docMk/>
            <pc:sldMk cId="1501634352" sldId="2134805791"/>
            <ac:spMk id="26" creationId="{450279A4-7369-42C4-AE34-AD89A8422457}"/>
          </ac:spMkLst>
        </pc:spChg>
      </pc:sldChg>
    </pc:docChg>
  </pc:docChgLst>
  <pc:docChgLst>
    <pc:chgData name="Nicolas FOREST" userId="S::nicolas.forest@totalenergies.com::74d7feb1-6457-475c-bfcc-0f29457bb0a4" providerId="AD" clId="Web-{2A997A94-BB87-4C17-9F83-4DFA53B063F8}"/>
    <pc:docChg chg="modSld">
      <pc:chgData name="Nicolas FOREST" userId="S::nicolas.forest@totalenergies.com::74d7feb1-6457-475c-bfcc-0f29457bb0a4" providerId="AD" clId="Web-{2A997A94-BB87-4C17-9F83-4DFA53B063F8}" dt="2022-07-06T07:40:55.958" v="43" actId="20577"/>
      <pc:docMkLst>
        <pc:docMk/>
      </pc:docMkLst>
      <pc:sldChg chg="modSp">
        <pc:chgData name="Nicolas FOREST" userId="S::nicolas.forest@totalenergies.com::74d7feb1-6457-475c-bfcc-0f29457bb0a4" providerId="AD" clId="Web-{2A997A94-BB87-4C17-9F83-4DFA53B063F8}" dt="2022-07-06T07:40:55.958" v="43" actId="20577"/>
        <pc:sldMkLst>
          <pc:docMk/>
          <pc:sldMk cId="1501634352" sldId="2134805791"/>
        </pc:sldMkLst>
        <pc:spChg chg="mod">
          <ac:chgData name="Nicolas FOREST" userId="S::nicolas.forest@totalenergies.com::74d7feb1-6457-475c-bfcc-0f29457bb0a4" providerId="AD" clId="Web-{2A997A94-BB87-4C17-9F83-4DFA53B063F8}" dt="2022-07-06T07:40:55.958" v="43" actId="20577"/>
          <ac:spMkLst>
            <pc:docMk/>
            <pc:sldMk cId="1501634352" sldId="2134805791"/>
            <ac:spMk id="55" creationId="{A80A5D7E-B83D-9448-B196-6CBFC722E869}"/>
          </ac:spMkLst>
        </pc:spChg>
      </pc:sldChg>
    </pc:docChg>
  </pc:docChgLst>
  <pc:docChgLst>
    <pc:chgData name="Michiel DE KOSTER" userId="7d7c490e-1e4b-4bd1-978a-bd0aaf19c382" providerId="ADAL" clId="{1389A4D6-74D7-4F45-8A96-B9616C4EE303}"/>
    <pc:docChg chg="custSel modSld">
      <pc:chgData name="Michiel DE KOSTER" userId="7d7c490e-1e4b-4bd1-978a-bd0aaf19c382" providerId="ADAL" clId="{1389A4D6-74D7-4F45-8A96-B9616C4EE303}" dt="2022-07-08T13:17:35.073" v="51" actId="1076"/>
      <pc:docMkLst>
        <pc:docMk/>
      </pc:docMkLst>
      <pc:sldChg chg="addSp delSp modSp mod">
        <pc:chgData name="Michiel DE KOSTER" userId="7d7c490e-1e4b-4bd1-978a-bd0aaf19c382" providerId="ADAL" clId="{1389A4D6-74D7-4F45-8A96-B9616C4EE303}" dt="2022-07-08T13:17:35.073" v="51" actId="1076"/>
        <pc:sldMkLst>
          <pc:docMk/>
          <pc:sldMk cId="3848476589" sldId="2134805710"/>
        </pc:sldMkLst>
        <pc:spChg chg="add del">
          <ac:chgData name="Michiel DE KOSTER" userId="7d7c490e-1e4b-4bd1-978a-bd0aaf19c382" providerId="ADAL" clId="{1389A4D6-74D7-4F45-8A96-B9616C4EE303}" dt="2022-07-08T13:17:32.161" v="50" actId="478"/>
          <ac:spMkLst>
            <pc:docMk/>
            <pc:sldMk cId="3848476589" sldId="2134805710"/>
            <ac:spMk id="5" creationId="{E3A445A7-AFAA-48DE-B0C1-D99035D6137D}"/>
          </ac:spMkLst>
        </pc:spChg>
        <pc:spChg chg="add mod">
          <ac:chgData name="Michiel DE KOSTER" userId="7d7c490e-1e4b-4bd1-978a-bd0aaf19c382" providerId="ADAL" clId="{1389A4D6-74D7-4F45-8A96-B9616C4EE303}" dt="2022-07-08T13:16:50.436" v="22" actId="1076"/>
          <ac:spMkLst>
            <pc:docMk/>
            <pc:sldMk cId="3848476589" sldId="2134805710"/>
            <ac:spMk id="12" creationId="{2763B041-F5B9-4450-B2EC-D51761B4A556}"/>
          </ac:spMkLst>
        </pc:spChg>
        <pc:spChg chg="add mod">
          <ac:chgData name="Michiel DE KOSTER" userId="7d7c490e-1e4b-4bd1-978a-bd0aaf19c382" providerId="ADAL" clId="{1389A4D6-74D7-4F45-8A96-B9616C4EE303}" dt="2022-07-08T13:17:27.941" v="48" actId="692"/>
          <ac:spMkLst>
            <pc:docMk/>
            <pc:sldMk cId="3848476589" sldId="2134805710"/>
            <ac:spMk id="14" creationId="{FC849544-56A4-4B90-BF39-F00BF90A3193}"/>
          </ac:spMkLst>
        </pc:spChg>
        <pc:spChg chg="add mod">
          <ac:chgData name="Michiel DE KOSTER" userId="7d7c490e-1e4b-4bd1-978a-bd0aaf19c382" providerId="ADAL" clId="{1389A4D6-74D7-4F45-8A96-B9616C4EE303}" dt="2022-07-08T13:17:35.073" v="51" actId="1076"/>
          <ac:spMkLst>
            <pc:docMk/>
            <pc:sldMk cId="3848476589" sldId="2134805710"/>
            <ac:spMk id="15" creationId="{C9007D30-85D4-47D5-90DC-075709D5A0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15/07/2022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15/07/2022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7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15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66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6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3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68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88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hyperlink" Target="https://totalworkplace.sharepoint.com/sites/GroupHSEREXDataBase/en-us/All_HSE_REX_Documents/Flash%20during%20cleaning%20of%20a%20solvent%20tank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s://totalworkplace.sharepoint.com/sites/RformulationdesRO/Documents%20partages/Supports%20d&#233;ploiement/RO11/REX%20RO%2011/REXMAJ-HD-TRS+AUDREX-2019-056%20-%20Explosion%20of%20a%20gasoline%20tanks%20-%20explosion%20d'un%20r&#233;servoir%20d'essenc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emf"/><Relationship Id="rId5" Type="http://schemas.openxmlformats.org/officeDocument/2006/relationships/image" Target="../media/image17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1.emf"/><Relationship Id="rId4" Type="http://schemas.openxmlformats.org/officeDocument/2006/relationships/hyperlink" Target="https://totalworkplace.sharepoint.com/sites/GroupHSEREXDataBase/en-us/All_HSE_REX_Documents/Inflammation%20de%20vapeurs%20lors%20de%20travaux%20de%20soudure%20sur%20un%20r%C3%A9servoir%20de%20coll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hyperlink" Target="https://totalworkplace.sharepoint.com/sites/GroupHSEREXDataBase/en-us/All_HSE_REX_Documents/REX-MS-AFR-Retail-2019-025%20Contractor%20Flash%20Fire%20Contractant.pdf?CT=1656489328321&amp;OR=Outlook-Body&amp;CID=FD2E373A-AC0B-48A9-8CC4-F5BB21E9F810" TargetMode="Externa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otalworkplace.sharepoint.com/sites/GroupHSEREXDataBase/en-us/Pages/REX%20HSE%20Home.aspx" TargetMode="External"/><Relationship Id="rId3" Type="http://schemas.openxmlformats.org/officeDocument/2006/relationships/hyperlink" Target="https://toolbox-hse.totalenergies.com/en/our-lives-first/life-saving-checks" TargetMode="External"/><Relationship Id="rId7" Type="http://schemas.openxmlformats.org/officeDocument/2006/relationships/hyperlink" Target="https://toolbox-hse.totalenergies.com/en/totalenergies-golden-rules-roll-out-materi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box-hse.totalenergies.com/fr/regles-dor-totalenergies-supports-generaux" TargetMode="External"/><Relationship Id="rId5" Type="http://schemas.openxmlformats.org/officeDocument/2006/relationships/hyperlink" Target="https://toolbox-hse.totalenergies.com/en/totalenergies-golden-rules-general-material" TargetMode="External"/><Relationship Id="rId4" Type="http://schemas.openxmlformats.org/officeDocument/2006/relationships/hyperlink" Target="https://toolbox-hse.totalenergies.com/en/our-lives-first/our-lives-first-hse-program/theme-3-hot-work" TargetMode="External"/><Relationship Id="rId9" Type="http://schemas.openxmlformats.org/officeDocument/2006/relationships/hyperlink" Target="https://safetyplus.totalenergies.com/e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box-hse-ftp.totalenergies.com/RO/Reformulation_2022/Regle_11/GOLDEN_RULES-Regle_11_VFSTFR--10Mbps.mp4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11/GOLDEN_RULES-Rule_11_VASTANG--10Mbps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3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emf"/><Relationship Id="rId11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1.emf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totalworkplace.sharepoint.com/sites/RformulationdesRO/Documents%20partages/Supports%20d&#233;ploiement/RO11/REX%20RO%2011/REX-EP-TEPDK-EXP-2020-110%20Tyra%20West%20Gas%20Ignition%20in%20Drains%20Caiss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5086894"/>
            <a:ext cx="5318262" cy="924393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Golden Rule 11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E65113"/>
                </a:solidFill>
              </a:rPr>
              <a:t>Hot Work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E65113"/>
                </a:solidFill>
                <a:latin typeface="+mj-lt"/>
                <a:ea typeface="+mj-ea"/>
                <a:cs typeface="+mj-cs"/>
              </a:rPr>
              <a:t>The new Golden Rules</a:t>
            </a:r>
          </a:p>
          <a:p>
            <a:r>
              <a:rPr lang="fr-FR">
                <a:solidFill>
                  <a:srgbClr val="354D56"/>
                </a:solidFill>
              </a:rPr>
              <a:t>My Commitment, our Safety</a:t>
            </a:r>
          </a:p>
          <a:p>
            <a:endParaRPr lang="fr-FR" sz="3200" b="1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354D56"/>
                </a:solidFill>
              </a:rPr>
              <a:t>Rev.0 – July 2022</a:t>
            </a:r>
            <a:endParaRPr lang="fr-FR" sz="2000" b="1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66E48B-A38D-B835-3FE2-8393CB22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8" y="846712"/>
            <a:ext cx="3937135" cy="393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BBF2DC-B698-648A-CEBB-EF7FD78B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88" name="Rectangle : coins arrondis 26">
            <a:extLst>
              <a:ext uri="{FF2B5EF4-FFF2-40B4-BE49-F238E27FC236}">
                <a16:creationId xmlns:a16="http://schemas.microsoft.com/office/drawing/2014/main" id="{724D8D84-0CA3-F94B-A06B-0376186F6430}"/>
              </a:ext>
            </a:extLst>
          </p:cNvPr>
          <p:cNvSpPr/>
          <p:nvPr/>
        </p:nvSpPr>
        <p:spPr>
          <a:xfrm>
            <a:off x="6923691" y="1814433"/>
            <a:ext cx="4709747" cy="2534014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2. I identify </a:t>
            </a:r>
            <a:r>
              <a:rPr lang="fr-FR" sz="1800"/>
              <a:t>flammable substances and ignition sources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FLASH WHEN CLEANING A SOLVENT TANK</a:t>
            </a:r>
            <a:r>
              <a:rPr lang="fr-FR" sz="1600" b="1">
                <a:solidFill>
                  <a:srgbClr val="354D56"/>
                </a:solidFill>
              </a:rPr>
              <a:t>*</a:t>
            </a:r>
            <a:endParaRPr lang="fr-FR" sz="1600" b="1"/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1121537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3090594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65113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An exceptional operation to wash a used carbon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sulphide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tank had to be carried out.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tank was first emptied and a water purge was established.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Sludge and </a:t>
            </a:r>
            <a:r>
              <a:rPr lang="en-US" sz="12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vapours</a:t>
            </a: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were then observed at the tank openings.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Despite this unforeseen situation, the HP cleaning started.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worker inspected the tank for the effectiveness of the HP cleaning with a torch and then resumed the cleaning.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After a break, he inspected the tank again with his torch.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flash occurred and the worker was caught in the flames.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43642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fr-FR" sz="1200"/>
              <a:t>Death of the worker.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2830384"/>
            <a:ext cx="2436425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Carbon sulphide is highly volatile and highly flammable: </a:t>
            </a:r>
          </a:p>
          <a:p>
            <a:pPr marL="709200" lvl="2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Vapours were released from the sludge during cleaning.</a:t>
            </a:r>
          </a:p>
          <a:p>
            <a:pPr marL="709200" lvl="2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An explosive atmosphere was therefore created.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Contrary to what was planned, the explosivity was not checked.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The waterproof lamp used was not designed for explosive atmospheres.</a:t>
            </a:r>
            <a:endParaRPr lang="fr-FR" sz="1200" b="1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1B35FBC-C9EB-9748-86BF-D9625F22A146}"/>
              </a:ext>
            </a:extLst>
          </p:cNvPr>
          <p:cNvSpPr txBox="1"/>
          <p:nvPr/>
        </p:nvSpPr>
        <p:spPr>
          <a:xfrm>
            <a:off x="7705083" y="2087133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LESSONS TO BE LEARNED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624917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6973540" y="5983013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EA51B0-C8C9-3345-827D-41F6378C3CDB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EEF7FBD-F14A-9BD3-F0F6-BE5D66F35049}"/>
              </a:ext>
            </a:extLst>
          </p:cNvPr>
          <p:cNvGrpSpPr/>
          <p:nvPr/>
        </p:nvGrpSpPr>
        <p:grpSpPr>
          <a:xfrm>
            <a:off x="2304459" y="4703148"/>
            <a:ext cx="1008189" cy="1864727"/>
            <a:chOff x="8256240" y="1484784"/>
            <a:chExt cx="1245826" cy="2304257"/>
          </a:xfrm>
        </p:grpSpPr>
        <p:sp>
          <p:nvSpPr>
            <p:cNvPr id="33" name="Forme libre 12">
              <a:extLst>
                <a:ext uri="{FF2B5EF4-FFF2-40B4-BE49-F238E27FC236}">
                  <a16:creationId xmlns:a16="http://schemas.microsoft.com/office/drawing/2014/main" id="{113A1439-2D8D-D6D1-A31A-901B7BB3476F}"/>
                </a:ext>
              </a:extLst>
            </p:cNvPr>
            <p:cNvSpPr/>
            <p:nvPr/>
          </p:nvSpPr>
          <p:spPr>
            <a:xfrm flipH="1">
              <a:off x="8663128" y="1484784"/>
              <a:ext cx="813778" cy="792088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13">
              <a:extLst>
                <a:ext uri="{FF2B5EF4-FFF2-40B4-BE49-F238E27FC236}">
                  <a16:creationId xmlns:a16="http://schemas.microsoft.com/office/drawing/2014/main" id="{12B08770-A622-3CD8-F5C1-83148E406DA2}"/>
                </a:ext>
              </a:extLst>
            </p:cNvPr>
            <p:cNvSpPr/>
            <p:nvPr/>
          </p:nvSpPr>
          <p:spPr>
            <a:xfrm>
              <a:off x="8688288" y="2204864"/>
              <a:ext cx="813778" cy="1584177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C3872BF-64B4-BD21-F13D-69064579C2E5}"/>
                </a:ext>
              </a:extLst>
            </p:cNvPr>
            <p:cNvSpPr/>
            <p:nvPr/>
          </p:nvSpPr>
          <p:spPr>
            <a:xfrm>
              <a:off x="8256240" y="1484784"/>
              <a:ext cx="432048" cy="282242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ECAED38B-AE48-7B30-3321-698048F1CACB}"/>
              </a:ext>
            </a:extLst>
          </p:cNvPr>
          <p:cNvSpPr txBox="1"/>
          <p:nvPr/>
        </p:nvSpPr>
        <p:spPr>
          <a:xfrm>
            <a:off x="7184046" y="2619911"/>
            <a:ext cx="4173334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705" lvl="1" indent="-179705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E65113"/>
                </a:solidFill>
              </a:rPr>
              <a:t>I use tools designed for use in potentially explosive atmospheres and in good condition.</a:t>
            </a:r>
          </a:p>
          <a:p>
            <a:pPr marL="179705" lvl="1" indent="-179705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E65113"/>
                </a:solidFill>
              </a:rPr>
              <a:t>I identify </a:t>
            </a:r>
            <a:r>
              <a:rPr lang="en-US" sz="1200" b="1">
                <a:solidFill>
                  <a:srgbClr val="E65113"/>
                </a:solidFill>
              </a:rPr>
              <a:t>flammable substances </a:t>
            </a:r>
            <a:r>
              <a:rPr lang="en-US" sz="1200">
                <a:solidFill>
                  <a:srgbClr val="E65113"/>
                </a:solidFill>
              </a:rPr>
              <a:t>and mark out the </a:t>
            </a:r>
            <a:r>
              <a:rPr lang="en-US" sz="1200" b="1">
                <a:solidFill>
                  <a:srgbClr val="E65113"/>
                </a:solidFill>
              </a:rPr>
              <a:t>hazardous area</a:t>
            </a:r>
            <a:r>
              <a:rPr lang="en-US" sz="1200">
                <a:solidFill>
                  <a:srgbClr val="E65113"/>
                </a:solidFill>
              </a:rPr>
              <a:t>. </a:t>
            </a:r>
          </a:p>
          <a:p>
            <a:pPr marL="179705" lvl="1" indent="-179705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E65113"/>
                </a:solidFill>
              </a:rPr>
              <a:t>I </a:t>
            </a:r>
            <a:r>
              <a:rPr lang="en-US" sz="1200" b="1">
                <a:solidFill>
                  <a:srgbClr val="E65113"/>
                </a:solidFill>
              </a:rPr>
              <a:t>measure the atmosphere</a:t>
            </a:r>
            <a:r>
              <a:rPr lang="en-US" sz="1200">
                <a:solidFill>
                  <a:srgbClr val="E65113"/>
                </a:solidFill>
              </a:rPr>
              <a:t> in the hazardous area.</a:t>
            </a:r>
          </a:p>
          <a:p>
            <a:pPr marL="179705" lvl="1" indent="-179705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E65113"/>
                </a:solidFill>
              </a:rPr>
              <a:t>I ensure that the work area is </a:t>
            </a:r>
            <a:r>
              <a:rPr lang="en-US" sz="1200" b="1">
                <a:solidFill>
                  <a:srgbClr val="E65113"/>
                </a:solidFill>
              </a:rPr>
              <a:t>secured</a:t>
            </a:r>
            <a:r>
              <a:rPr lang="en-US" sz="1200">
                <a:solidFill>
                  <a:srgbClr val="E65113"/>
                </a:solidFill>
              </a:rPr>
              <a:t> and </a:t>
            </a:r>
            <a:r>
              <a:rPr lang="en-US" sz="1200" b="1">
                <a:solidFill>
                  <a:srgbClr val="E65113"/>
                </a:solidFill>
              </a:rPr>
              <a:t>suitable</a:t>
            </a:r>
            <a:r>
              <a:rPr lang="en-US" sz="1200">
                <a:solidFill>
                  <a:srgbClr val="E65113"/>
                </a:solidFill>
              </a:rPr>
              <a:t> for hot work.</a:t>
            </a:r>
            <a:endParaRPr lang="fr-FR" sz="1200">
              <a:solidFill>
                <a:srgbClr val="E65113"/>
              </a:solidFill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C370C35-F04D-8ABC-A433-E9A6A337ECD3}"/>
              </a:ext>
            </a:extLst>
          </p:cNvPr>
          <p:cNvCxnSpPr>
            <a:cxnSpLocks/>
          </p:cNvCxnSpPr>
          <p:nvPr/>
        </p:nvCxnSpPr>
        <p:spPr>
          <a:xfrm>
            <a:off x="3807111" y="1814433"/>
            <a:ext cx="0" cy="4516503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F67A9FC-E885-0154-3CE8-003E6DA52035}"/>
              </a:ext>
            </a:extLst>
          </p:cNvPr>
          <p:cNvCxnSpPr>
            <a:cxnSpLocks/>
          </p:cNvCxnSpPr>
          <p:nvPr/>
        </p:nvCxnSpPr>
        <p:spPr>
          <a:xfrm>
            <a:off x="6723473" y="1814433"/>
            <a:ext cx="0" cy="4516503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5C716E0-B3CC-5330-4975-D843C95C66A8}"/>
              </a:ext>
            </a:extLst>
          </p:cNvPr>
          <p:cNvSpPr txBox="1"/>
          <p:nvPr/>
        </p:nvSpPr>
        <p:spPr>
          <a:xfrm>
            <a:off x="6973539" y="6005798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u="sng" dirty="0">
                <a:solidFill>
                  <a:schemeClr val="bg1"/>
                </a:solidFill>
                <a:hlinkClick r:id="rId4" tooltip="REX requirement 11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REX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54" name="Espace réservé du pied de page 3">
            <a:extLst>
              <a:ext uri="{FF2B5EF4-FFF2-40B4-BE49-F238E27FC236}">
                <a16:creationId xmlns:a16="http://schemas.microsoft.com/office/drawing/2014/main" id="{447E1696-5F2E-AA68-CD3A-E54579ECF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6" name="Espace réservé du numéro de diapositive 4">
            <a:extLst>
              <a:ext uri="{FF2B5EF4-FFF2-40B4-BE49-F238E27FC236}">
                <a16:creationId xmlns:a16="http://schemas.microsoft.com/office/drawing/2014/main" id="{866A8424-23D5-133F-31C7-997D4E7A7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ED43602-287E-A806-BA83-0552E1B9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625" y="1990007"/>
            <a:ext cx="396454" cy="41977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D2DB0F-7A7A-128C-E9C0-B8EDB1D47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691" y="4852539"/>
            <a:ext cx="2354874" cy="975633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F0360585-D535-CC8D-95B2-1F844E28FFFD}"/>
              </a:ext>
            </a:extLst>
          </p:cNvPr>
          <p:cNvGrpSpPr/>
          <p:nvPr/>
        </p:nvGrpSpPr>
        <p:grpSpPr>
          <a:xfrm>
            <a:off x="7103028" y="4861344"/>
            <a:ext cx="177101" cy="177101"/>
            <a:chOff x="1509901" y="3538762"/>
            <a:chExt cx="177101" cy="177101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B763C23D-0BEF-973B-1D25-21340CA21EA5}"/>
                </a:ext>
              </a:extLst>
            </p:cNvPr>
            <p:cNvSpPr/>
            <p:nvPr/>
          </p:nvSpPr>
          <p:spPr>
            <a:xfrm>
              <a:off x="1509901" y="3538762"/>
              <a:ext cx="177101" cy="177101"/>
            </a:xfrm>
            <a:prstGeom prst="ellipse">
              <a:avLst/>
            </a:prstGeom>
            <a:solidFill>
              <a:srgbClr val="E65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215E325-E9B9-44E5-1776-B122B2B04797}"/>
                </a:ext>
              </a:extLst>
            </p:cNvPr>
            <p:cNvSpPr txBox="1"/>
            <p:nvPr/>
          </p:nvSpPr>
          <p:spPr>
            <a:xfrm>
              <a:off x="1536729" y="3552449"/>
              <a:ext cx="1171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+mj-lt"/>
                </a:rPr>
                <a:t>1</a:t>
              </a:r>
              <a:endParaRPr lang="fr-FR" sz="1000" b="0" i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4494BA76-F78D-F70A-193D-BE2AEF7962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25"/>
          <a:stretch/>
        </p:blipFill>
        <p:spPr>
          <a:xfrm>
            <a:off x="9392145" y="4517814"/>
            <a:ext cx="2530584" cy="1403279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78F083B3-D4A7-FFBB-A70F-68BDAD6270DB}"/>
              </a:ext>
            </a:extLst>
          </p:cNvPr>
          <p:cNvGrpSpPr/>
          <p:nvPr/>
        </p:nvGrpSpPr>
        <p:grpSpPr>
          <a:xfrm>
            <a:off x="9468371" y="4883829"/>
            <a:ext cx="177101" cy="177101"/>
            <a:chOff x="1509901" y="3538762"/>
            <a:chExt cx="177101" cy="177101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ADFD7A63-A085-C06D-045B-7E43B638738D}"/>
                </a:ext>
              </a:extLst>
            </p:cNvPr>
            <p:cNvSpPr/>
            <p:nvPr/>
          </p:nvSpPr>
          <p:spPr>
            <a:xfrm>
              <a:off x="1509901" y="3538762"/>
              <a:ext cx="177101" cy="177101"/>
            </a:xfrm>
            <a:prstGeom prst="ellipse">
              <a:avLst/>
            </a:prstGeom>
            <a:solidFill>
              <a:srgbClr val="E65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E6C1530-3E9A-4F0C-1F8C-C8C3B236289F}"/>
                </a:ext>
              </a:extLst>
            </p:cNvPr>
            <p:cNvSpPr txBox="1"/>
            <p:nvPr/>
          </p:nvSpPr>
          <p:spPr>
            <a:xfrm>
              <a:off x="1536729" y="3552449"/>
              <a:ext cx="1171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0" i="0">
                  <a:solidFill>
                    <a:schemeClr val="bg1"/>
                  </a:solidFill>
                  <a:effectLst/>
                  <a:latin typeface="+mj-lt"/>
                </a:rPr>
                <a:t>2</a:t>
              </a: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6DC25084-0A33-558D-E341-9BFC1638F64D}"/>
              </a:ext>
            </a:extLst>
          </p:cNvPr>
          <p:cNvSpPr txBox="1"/>
          <p:nvPr/>
        </p:nvSpPr>
        <p:spPr>
          <a:xfrm>
            <a:off x="532282" y="6106864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i="1"/>
              <a:t>*Event prior to 2012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B0E16-7523-46FF-B0E6-DFC91D44DCA3}"/>
              </a:ext>
            </a:extLst>
          </p:cNvPr>
          <p:cNvSpPr txBox="1"/>
          <p:nvPr/>
        </p:nvSpPr>
        <p:spPr>
          <a:xfrm>
            <a:off x="7416487" y="4902373"/>
            <a:ext cx="27193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00">
                <a:solidFill>
                  <a:schemeClr val="tx1">
                    <a:lumMod val="50000"/>
                  </a:schemeClr>
                </a:solidFill>
              </a:rPr>
              <a:t>Water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FA9276-7CFB-4576-AB77-78A65EA5D1F9}"/>
              </a:ext>
            </a:extLst>
          </p:cNvPr>
          <p:cNvSpPr txBox="1"/>
          <p:nvPr/>
        </p:nvSpPr>
        <p:spPr>
          <a:xfrm>
            <a:off x="8323670" y="5004147"/>
            <a:ext cx="27193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00">
                <a:solidFill>
                  <a:schemeClr val="tx1">
                    <a:lumMod val="50000"/>
                  </a:schemeClr>
                </a:solidFill>
              </a:rPr>
              <a:t>Water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BF48E2-5AAB-44EE-84E0-2D7E642D504E}"/>
              </a:ext>
            </a:extLst>
          </p:cNvPr>
          <p:cNvSpPr txBox="1"/>
          <p:nvPr/>
        </p:nvSpPr>
        <p:spPr>
          <a:xfrm>
            <a:off x="8077035" y="4892985"/>
            <a:ext cx="38712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00">
                <a:solidFill>
                  <a:schemeClr val="tx1">
                    <a:lumMod val="50000"/>
                  </a:schemeClr>
                </a:solidFill>
              </a:rPr>
              <a:t>Vapours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69B2CF-B331-4FD9-8382-8BFD1CD9EAAD}"/>
              </a:ext>
            </a:extLst>
          </p:cNvPr>
          <p:cNvSpPr txBox="1"/>
          <p:nvPr/>
        </p:nvSpPr>
        <p:spPr>
          <a:xfrm>
            <a:off x="7103028" y="5605952"/>
            <a:ext cx="60205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00">
                <a:solidFill>
                  <a:schemeClr val="tx1">
                    <a:lumMod val="50000"/>
                  </a:schemeClr>
                </a:solidFill>
              </a:rPr>
              <a:t>Sludge &amp; CS2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0737C9-C340-4414-850E-6D70FB7FCCA3}"/>
              </a:ext>
            </a:extLst>
          </p:cNvPr>
          <p:cNvSpPr txBox="1"/>
          <p:nvPr/>
        </p:nvSpPr>
        <p:spPr>
          <a:xfrm>
            <a:off x="8422282" y="5605952"/>
            <a:ext cx="60205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00">
                <a:solidFill>
                  <a:schemeClr val="tx1">
                    <a:lumMod val="50000"/>
                  </a:schemeClr>
                </a:solidFill>
              </a:rPr>
              <a:t>Sludge &amp; CS2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29B176-3F02-419A-BCAE-227F30DC6B41}"/>
              </a:ext>
            </a:extLst>
          </p:cNvPr>
          <p:cNvSpPr txBox="1"/>
          <p:nvPr/>
        </p:nvSpPr>
        <p:spPr>
          <a:xfrm>
            <a:off x="9739548" y="5206563"/>
            <a:ext cx="65678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00">
                <a:solidFill>
                  <a:schemeClr val="tx1">
                    <a:lumMod val="50000"/>
                  </a:schemeClr>
                </a:solidFill>
              </a:rPr>
              <a:t>CS2 vapours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A53AA4-4711-403E-8AA4-977CF6462841}"/>
              </a:ext>
            </a:extLst>
          </p:cNvPr>
          <p:cNvSpPr txBox="1"/>
          <p:nvPr/>
        </p:nvSpPr>
        <p:spPr>
          <a:xfrm>
            <a:off x="9584275" y="5615891"/>
            <a:ext cx="60205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700">
                <a:solidFill>
                  <a:schemeClr val="tx1">
                    <a:lumMod val="50000"/>
                  </a:schemeClr>
                </a:solidFill>
              </a:rPr>
              <a:t>Sludge &amp; CS2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8096328" cy="56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3. </a:t>
            </a:r>
            <a:r>
              <a:rPr lang="fr-FR" sz="1800"/>
              <a:t>Before starting any hot work: </a:t>
            </a:r>
            <a:r>
              <a:rPr lang="fr-FR" sz="1800" b="1"/>
              <a:t>I ensure </a:t>
            </a:r>
            <a:r>
              <a:rPr lang="fr-FR" sz="1800"/>
              <a:t>the absence of flammable substances or their isolation and </a:t>
            </a:r>
            <a:r>
              <a:rPr lang="fr-FR" sz="1800" b="1"/>
              <a:t>I obtain </a:t>
            </a:r>
            <a:r>
              <a:rPr lang="fr-FR" sz="1800"/>
              <a:t>a written autorisation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/>
              <a:t>&gt; </a:t>
            </a:r>
            <a:r>
              <a:rPr lang="en-US" sz="1600" b="1"/>
              <a:t>EXPLOSION OF A GASOLINE TANK IN A DEPOT</a:t>
            </a:r>
          </a:p>
          <a:p>
            <a:pPr marL="0" indent="0">
              <a:buNone/>
            </a:pPr>
            <a:endParaRPr lang="fr-FR" sz="1600" b="1"/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874229"/>
            <a:ext cx="3090594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Welding work was in progress on the roof of a gasoline tank.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A spark probably fell into the tank.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An explosion occurred.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The roof was blown off and landed 40m away, taking with it the workers who were working on the tank</a:t>
            </a:r>
            <a:endParaRPr lang="fr-FR" sz="1200"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869257"/>
            <a:ext cx="238872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200"/>
              <a:t>2 deaths and 4 seriously injured.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028516"/>
            <a:ext cx="2388727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Welding work on the roof of a tank containing gasoline vapours.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>
                <a:cs typeface="Arial" panose="020B0604020202020204"/>
              </a:rPr>
              <a:t>Lack of gas-free test inside the tank prior to the start of the welding operation.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>
                <a:cs typeface="Arial" panose="020B0604020202020204"/>
              </a:rPr>
              <a:t>Premature removal of the isolation device while the work was not completed.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Approval and authorisation to start hot work was given without field verification.</a:t>
            </a:r>
            <a:endParaRPr lang="fr-FR" sz="1200">
              <a:cs typeface="Arial" panose="020B0604020202020204"/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1972169"/>
            <a:ext cx="0" cy="4483895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94976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1" y="1939533"/>
            <a:ext cx="4709747" cy="2789449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98A344-C1DC-0800-C3CB-C149D34AF8A6}"/>
              </a:ext>
            </a:extLst>
          </p:cNvPr>
          <p:cNvSpPr txBox="1"/>
          <p:nvPr/>
        </p:nvSpPr>
        <p:spPr>
          <a:xfrm>
            <a:off x="7177696" y="2707253"/>
            <a:ext cx="417968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  <a:cs typeface="Arial"/>
              </a:rPr>
              <a:t>I ensure that the tank is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locked out </a:t>
            </a:r>
            <a:r>
              <a:rPr lang="en-US" sz="1200">
                <a:solidFill>
                  <a:srgbClr val="E65113"/>
                </a:solidFill>
                <a:cs typeface="Arial"/>
              </a:rPr>
              <a:t>(isolated, locked, de-gassed) and that a validated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lockout certificate </a:t>
            </a:r>
            <a:r>
              <a:rPr lang="en-US" sz="1200">
                <a:solidFill>
                  <a:srgbClr val="E65113"/>
                </a:solidFill>
                <a:cs typeface="Arial"/>
              </a:rPr>
              <a:t>is attached to the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hot work permit. 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  <a:cs typeface="Arial"/>
              </a:rPr>
              <a:t>I ensure that an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absence of gas test </a:t>
            </a:r>
            <a:r>
              <a:rPr lang="en-US" sz="1200">
                <a:solidFill>
                  <a:srgbClr val="E65113"/>
                </a:solidFill>
                <a:cs typeface="Arial"/>
              </a:rPr>
              <a:t>is carried out at the welding point before the hot work permit is issued.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  <a:cs typeface="Arial"/>
              </a:rPr>
              <a:t>I ensure that a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gas detection device </a:t>
            </a:r>
            <a:r>
              <a:rPr lang="en-US" sz="1200">
                <a:solidFill>
                  <a:srgbClr val="E65113"/>
                </a:solidFill>
                <a:cs typeface="Arial"/>
              </a:rPr>
              <a:t>is deployed in the immediate vicinity of the hot work for the duration of the work.</a:t>
            </a:r>
            <a:endParaRPr lang="fr-FR" sz="1200">
              <a:solidFill>
                <a:srgbClr val="E65113"/>
              </a:solidFill>
              <a:cs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212232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LESSONS TO BE LEARNED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B876C34-C613-98E7-0DA5-6B79070D4A26}"/>
              </a:ext>
            </a:extLst>
          </p:cNvPr>
          <p:cNvCxnSpPr>
            <a:cxnSpLocks/>
          </p:cNvCxnSpPr>
          <p:nvPr/>
        </p:nvCxnSpPr>
        <p:spPr>
          <a:xfrm>
            <a:off x="3810456" y="1972169"/>
            <a:ext cx="0" cy="4483895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CFE015B-0521-E411-7540-BD4CFA2A1E73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65404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8BA86342-4B95-57E8-2F66-74205D0AA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692" y="4912844"/>
            <a:ext cx="1248156" cy="153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C1C8621-3B2F-8B03-229D-37FC7D8091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066" y="4912844"/>
            <a:ext cx="1426452" cy="100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3DA00B42-12C2-DF57-73B0-4FC79B059F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387067C5-49C3-5D63-DC09-25BF2C2529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A10888E-92AA-6AF7-7E5F-9EC8ED31D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24" name="Rectangle à coins arrondis 14">
            <a:extLst>
              <a:ext uri="{FF2B5EF4-FFF2-40B4-BE49-F238E27FC236}">
                <a16:creationId xmlns:a16="http://schemas.microsoft.com/office/drawing/2014/main" id="{47ABF085-B688-0AB2-9474-88F31A2355DD}"/>
              </a:ext>
            </a:extLst>
          </p:cNvPr>
          <p:cNvSpPr/>
          <p:nvPr/>
        </p:nvSpPr>
        <p:spPr>
          <a:xfrm>
            <a:off x="8372067" y="6076372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0883759-A455-1EA6-586E-5844FDA1C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625" y="2109176"/>
            <a:ext cx="396454" cy="419775"/>
          </a:xfrm>
          <a:prstGeom prst="rect">
            <a:avLst/>
          </a:prstGeom>
        </p:spPr>
      </p:pic>
      <p:sp>
        <p:nvSpPr>
          <p:cNvPr id="26" name="ZoneTexte 25">
            <a:hlinkClick r:id="rId7" tooltip="REX requirement 11.3"/>
            <a:extLst>
              <a:ext uri="{FF2B5EF4-FFF2-40B4-BE49-F238E27FC236}">
                <a16:creationId xmlns:a16="http://schemas.microsoft.com/office/drawing/2014/main" id="{450279A4-7369-42C4-AE34-AD89A8422457}"/>
              </a:ext>
            </a:extLst>
          </p:cNvPr>
          <p:cNvSpPr txBox="1"/>
          <p:nvPr/>
        </p:nvSpPr>
        <p:spPr>
          <a:xfrm>
            <a:off x="8372066" y="6095422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</a:rPr>
              <a:t>Click </a:t>
            </a:r>
            <a:r>
              <a:rPr lang="fr-FR" sz="1200" u="sng" dirty="0" err="1">
                <a:solidFill>
                  <a:schemeClr val="bg1"/>
                </a:solidFill>
              </a:rPr>
              <a:t>here</a:t>
            </a:r>
            <a:r>
              <a:rPr lang="fr-FR" sz="1200" u="sng" dirty="0">
                <a:solidFill>
                  <a:schemeClr val="bg1"/>
                </a:solidFill>
              </a:rPr>
              <a:t> to </a:t>
            </a:r>
            <a:r>
              <a:rPr lang="fr-FR" sz="1200" u="sng" dirty="0" err="1">
                <a:solidFill>
                  <a:schemeClr val="bg1"/>
                </a:solidFill>
              </a:rPr>
              <a:t>access</a:t>
            </a:r>
            <a:r>
              <a:rPr lang="fr-FR" sz="1200" u="sng" dirty="0">
                <a:solidFill>
                  <a:schemeClr val="bg1"/>
                </a:solidFill>
              </a:rPr>
              <a:t> the REX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BBF2DC-B698-648A-CEBB-EF7FD78B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88" name="Rectangle : coins arrondis 26">
            <a:extLst>
              <a:ext uri="{FF2B5EF4-FFF2-40B4-BE49-F238E27FC236}">
                <a16:creationId xmlns:a16="http://schemas.microsoft.com/office/drawing/2014/main" id="{724D8D84-0CA3-F94B-A06B-0376186F6430}"/>
              </a:ext>
            </a:extLst>
          </p:cNvPr>
          <p:cNvSpPr/>
          <p:nvPr/>
        </p:nvSpPr>
        <p:spPr>
          <a:xfrm>
            <a:off x="6923691" y="1814433"/>
            <a:ext cx="4709747" cy="2483244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4. </a:t>
            </a:r>
            <a:r>
              <a:rPr lang="fr-FR" sz="1800"/>
              <a:t>In a hazardous area, </a:t>
            </a:r>
            <a:r>
              <a:rPr lang="fr-FR" sz="1800" b="1"/>
              <a:t>I confirm </a:t>
            </a:r>
            <a:r>
              <a:rPr lang="fr-FR" sz="1800"/>
              <a:t>the absence of gas has been tested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/>
              <a:t>&gt; </a:t>
            </a:r>
            <a:r>
              <a:rPr lang="en-US" sz="1600" b="1"/>
              <a:t>IGNITION OF FUMES DURING WELDING WORK</a:t>
            </a:r>
            <a:r>
              <a:rPr lang="fr-FR" sz="1600" b="1"/>
              <a:t>*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1121537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3090594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worker was carrying out welding work under a tank.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tank, which had contained glue, had been cleaned with water several hours before.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film of glue still adhered to the walls of the tank and had released solvent vapours.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These vapours were ignited by the heat of the torch, burning a supervisor positioned above the tank with a fire hose.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436425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en-US" sz="1200"/>
              <a:t>Burns to face and forearms (one week in hospital). 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endParaRPr lang="en-US" sz="1200"/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en-US" sz="1200"/>
              <a:t>The tank could have exploded.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553262"/>
            <a:ext cx="2436425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film of solvent-impregnated glue covered the walls of the capacity and was not removed by washing with water.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No explosivity test was carried out just before the start of the work.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The vapours were ignited by the torch.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No hot work permit.</a:t>
            </a:r>
            <a:endParaRPr lang="fr-FR" sz="1200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1B35FBC-C9EB-9748-86BF-D9625F22A146}"/>
              </a:ext>
            </a:extLst>
          </p:cNvPr>
          <p:cNvSpPr txBox="1"/>
          <p:nvPr/>
        </p:nvSpPr>
        <p:spPr>
          <a:xfrm>
            <a:off x="7705083" y="2087133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LESSONS TO BE LEARNED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347795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9132375" y="4498425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EA51B0-C8C9-3345-827D-41F6378C3CDB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EEF7FBD-F14A-9BD3-F0F6-BE5D66F35049}"/>
              </a:ext>
            </a:extLst>
          </p:cNvPr>
          <p:cNvGrpSpPr/>
          <p:nvPr/>
        </p:nvGrpSpPr>
        <p:grpSpPr>
          <a:xfrm>
            <a:off x="2304459" y="4703148"/>
            <a:ext cx="1008189" cy="1864727"/>
            <a:chOff x="8256240" y="1484784"/>
            <a:chExt cx="1245826" cy="2304257"/>
          </a:xfrm>
        </p:grpSpPr>
        <p:sp>
          <p:nvSpPr>
            <p:cNvPr id="33" name="Forme libre 12">
              <a:extLst>
                <a:ext uri="{FF2B5EF4-FFF2-40B4-BE49-F238E27FC236}">
                  <a16:creationId xmlns:a16="http://schemas.microsoft.com/office/drawing/2014/main" id="{113A1439-2D8D-D6D1-A31A-901B7BB3476F}"/>
                </a:ext>
              </a:extLst>
            </p:cNvPr>
            <p:cNvSpPr/>
            <p:nvPr/>
          </p:nvSpPr>
          <p:spPr>
            <a:xfrm flipH="1">
              <a:off x="8663128" y="1484784"/>
              <a:ext cx="813778" cy="792088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13">
              <a:extLst>
                <a:ext uri="{FF2B5EF4-FFF2-40B4-BE49-F238E27FC236}">
                  <a16:creationId xmlns:a16="http://schemas.microsoft.com/office/drawing/2014/main" id="{12B08770-A622-3CD8-F5C1-83148E406DA2}"/>
                </a:ext>
              </a:extLst>
            </p:cNvPr>
            <p:cNvSpPr/>
            <p:nvPr/>
          </p:nvSpPr>
          <p:spPr>
            <a:xfrm>
              <a:off x="8688288" y="2204864"/>
              <a:ext cx="813778" cy="1584177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C3872BF-64B4-BD21-F13D-69064579C2E5}"/>
                </a:ext>
              </a:extLst>
            </p:cNvPr>
            <p:cNvSpPr/>
            <p:nvPr/>
          </p:nvSpPr>
          <p:spPr>
            <a:xfrm>
              <a:off x="8256240" y="1484784"/>
              <a:ext cx="432048" cy="282242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ECAED38B-AE48-7B30-3321-698048F1CACB}"/>
              </a:ext>
            </a:extLst>
          </p:cNvPr>
          <p:cNvSpPr txBox="1"/>
          <p:nvPr/>
        </p:nvSpPr>
        <p:spPr>
          <a:xfrm>
            <a:off x="7184046" y="2619911"/>
            <a:ext cx="4173334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rgbClr val="E65113"/>
                </a:solidFill>
                <a:cs typeface="Arial"/>
              </a:rPr>
              <a:t>The atmosphere is checked </a:t>
            </a:r>
            <a:r>
              <a:rPr lang="en-US" sz="1200">
                <a:solidFill>
                  <a:srgbClr val="E65113"/>
                </a:solidFill>
                <a:cs typeface="Arial"/>
              </a:rPr>
              <a:t>for flammable vapours using an explosimeter.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  <a:cs typeface="Arial"/>
              </a:rPr>
              <a:t>I confirm that the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absence of gas was tested </a:t>
            </a:r>
            <a:r>
              <a:rPr lang="en-US" sz="1200">
                <a:solidFill>
                  <a:srgbClr val="E65113"/>
                </a:solidFill>
                <a:cs typeface="Arial"/>
              </a:rPr>
              <a:t>just before the work began.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  <a:cs typeface="Arial"/>
              </a:rPr>
              <a:t>Vapours can be heavier than air, so I make sure I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measure the atmosphere in the right spot</a:t>
            </a:r>
            <a:r>
              <a:rPr lang="en-US" sz="1200">
                <a:solidFill>
                  <a:srgbClr val="E65113"/>
                </a:solidFill>
                <a:cs typeface="Arial"/>
              </a:rPr>
              <a:t>, for example using a pump and a dip tube.</a:t>
            </a:r>
          </a:p>
          <a:p>
            <a:pPr>
              <a:spcAft>
                <a:spcPts val="600"/>
              </a:spcAft>
              <a:buClr>
                <a:srgbClr val="E65113"/>
              </a:buClr>
              <a:buSzPct val="100000"/>
            </a:pPr>
            <a:endParaRPr lang="fr-FR" sz="1200">
              <a:solidFill>
                <a:srgbClr val="E65113"/>
              </a:solidFill>
              <a:cs typeface="Arial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C370C35-F04D-8ABC-A433-E9A6A337ECD3}"/>
              </a:ext>
            </a:extLst>
          </p:cNvPr>
          <p:cNvCxnSpPr>
            <a:cxnSpLocks/>
          </p:cNvCxnSpPr>
          <p:nvPr/>
        </p:nvCxnSpPr>
        <p:spPr>
          <a:xfrm>
            <a:off x="3807111" y="1814433"/>
            <a:ext cx="0" cy="463555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F67A9FC-E885-0154-3CE8-003E6DA52035}"/>
              </a:ext>
            </a:extLst>
          </p:cNvPr>
          <p:cNvCxnSpPr>
            <a:cxnSpLocks/>
          </p:cNvCxnSpPr>
          <p:nvPr/>
        </p:nvCxnSpPr>
        <p:spPr>
          <a:xfrm>
            <a:off x="6723473" y="1814433"/>
            <a:ext cx="0" cy="463555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5C716E0-B3CC-5330-4975-D843C95C66A8}"/>
              </a:ext>
            </a:extLst>
          </p:cNvPr>
          <p:cNvSpPr txBox="1"/>
          <p:nvPr/>
        </p:nvSpPr>
        <p:spPr>
          <a:xfrm>
            <a:off x="9132374" y="4521210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  <a:hlinkClick r:id="rId4" tooltip="REX requirement 11.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</a:t>
            </a:r>
            <a:r>
              <a:rPr lang="fr-FR" sz="1200" u="sng" dirty="0" err="1">
                <a:solidFill>
                  <a:schemeClr val="bg1"/>
                </a:solidFill>
                <a:hlinkClick r:id="rId4" tooltip="REX requirement 11.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fr-FR" sz="1200" u="sng" dirty="0">
                <a:solidFill>
                  <a:schemeClr val="bg1"/>
                </a:solidFill>
                <a:hlinkClick r:id="rId4" tooltip="REX requirement 11.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</a:t>
            </a:r>
            <a:r>
              <a:rPr lang="fr-FR" sz="1200" u="sng" dirty="0" err="1">
                <a:solidFill>
                  <a:schemeClr val="bg1"/>
                </a:solidFill>
                <a:hlinkClick r:id="rId4" tooltip="REX requirement 11.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lang="fr-FR" sz="1200" u="sng" dirty="0">
                <a:solidFill>
                  <a:schemeClr val="bg1"/>
                </a:solidFill>
                <a:hlinkClick r:id="rId4" tooltip="REX requirement 11.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 REX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4" name="Espace réservé du pied de page 3">
            <a:extLst>
              <a:ext uri="{FF2B5EF4-FFF2-40B4-BE49-F238E27FC236}">
                <a16:creationId xmlns:a16="http://schemas.microsoft.com/office/drawing/2014/main" id="{447E1696-5F2E-AA68-CD3A-E54579ECF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6" name="Espace réservé du numéro de diapositive 4">
            <a:extLst>
              <a:ext uri="{FF2B5EF4-FFF2-40B4-BE49-F238E27FC236}">
                <a16:creationId xmlns:a16="http://schemas.microsoft.com/office/drawing/2014/main" id="{866A8424-23D5-133F-31C7-997D4E7A7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ED43602-287E-A806-BA83-0552E1B9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625" y="1990007"/>
            <a:ext cx="396454" cy="419775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DC25084-0A33-558D-E341-9BFC1638F64D}"/>
              </a:ext>
            </a:extLst>
          </p:cNvPr>
          <p:cNvSpPr txBox="1"/>
          <p:nvPr/>
        </p:nvSpPr>
        <p:spPr>
          <a:xfrm>
            <a:off x="532282" y="6114493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i="1"/>
              <a:t>*Event prior to 2012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16CA12A-3A70-46A4-1D11-19E59AACDF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08" t="2536" r="15263" b="2170"/>
          <a:stretch/>
        </p:blipFill>
        <p:spPr>
          <a:xfrm>
            <a:off x="6923691" y="4496849"/>
            <a:ext cx="2024448" cy="1718680"/>
          </a:xfrm>
          <a:prstGeom prst="roundRect">
            <a:avLst>
              <a:gd name="adj" fmla="val 9079"/>
            </a:avLst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3D99D629-3A9A-8F66-2476-5486DF997D7E}"/>
              </a:ext>
            </a:extLst>
          </p:cNvPr>
          <p:cNvSpPr txBox="1"/>
          <p:nvPr/>
        </p:nvSpPr>
        <p:spPr>
          <a:xfrm>
            <a:off x="6865581" y="6245363"/>
            <a:ext cx="221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/>
              <a:t>Position of the victim near the manhole</a:t>
            </a:r>
            <a:endParaRPr lang="fr-FR" sz="12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14E210-532F-62F6-57A6-A583F6B0C089}"/>
              </a:ext>
            </a:extLst>
          </p:cNvPr>
          <p:cNvSpPr txBox="1"/>
          <p:nvPr/>
        </p:nvSpPr>
        <p:spPr>
          <a:xfrm>
            <a:off x="13878560" y="534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CEC37B-D00F-5BAE-BA6D-F792F3546E86}"/>
              </a:ext>
            </a:extLst>
          </p:cNvPr>
          <p:cNvSpPr txBox="1"/>
          <p:nvPr/>
        </p:nvSpPr>
        <p:spPr>
          <a:xfrm>
            <a:off x="9743440" y="4901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99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8096328" cy="56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4. </a:t>
            </a:r>
            <a:r>
              <a:rPr lang="fr-FR" sz="1800"/>
              <a:t>In a hazardous area, </a:t>
            </a:r>
            <a:r>
              <a:rPr lang="fr-FR" sz="1800" b="1"/>
              <a:t>I confirm </a:t>
            </a:r>
            <a:r>
              <a:rPr lang="fr-FR" sz="1800"/>
              <a:t>the</a:t>
            </a:r>
            <a:r>
              <a:rPr lang="fr-FR" sz="1800" b="1"/>
              <a:t> </a:t>
            </a:r>
            <a:r>
              <a:rPr lang="fr-FR" sz="1800"/>
              <a:t>absence of gas will be continuously monitored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fr-FR" sz="1600" b="1"/>
              <a:t>START OF A FIRE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874229"/>
            <a:ext cx="3090594" cy="27392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An operation to replace a non-return valve on a suction pump was in progress.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The work area was partially confined and the maintenance work began.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The worker encountered difficulties when dismantling the hose connected to the check valve.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He used an adjustable spanner to unscrew the connection which had been fitted with sealing compound, 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 panose="020B0604020202020204"/>
              </a:rPr>
              <a:t>A flash occurred.</a:t>
            </a:r>
            <a:endParaRPr lang="fr-FR" sz="1200"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869257"/>
            <a:ext cx="238872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en-US" sz="1200"/>
              <a:t>Superficial burns to face - 1 week off work.</a:t>
            </a:r>
            <a:endParaRPr lang="fr-FR" sz="120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340576"/>
            <a:ext cx="238872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identification of the risks associated with the use of non-ATEX tools (iron spanner).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The continuous explosimeter monitoring planned for the operation was no longer in place.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1972169"/>
            <a:ext cx="0" cy="4581537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107036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1" y="1939533"/>
            <a:ext cx="4709747" cy="2789449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98A344-C1DC-0800-C3CB-C149D34AF8A6}"/>
              </a:ext>
            </a:extLst>
          </p:cNvPr>
          <p:cNvSpPr txBox="1"/>
          <p:nvPr/>
        </p:nvSpPr>
        <p:spPr>
          <a:xfrm>
            <a:off x="7177696" y="2707253"/>
            <a:ext cx="417968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rgbClr val="E65113"/>
                </a:solidFill>
                <a:cs typeface="Arial"/>
              </a:rPr>
              <a:t>Atmospheres are likely to change: </a:t>
            </a:r>
            <a:r>
              <a:rPr lang="en-US" sz="1200">
                <a:solidFill>
                  <a:srgbClr val="E65113"/>
                </a:solidFill>
                <a:cs typeface="Arial"/>
              </a:rPr>
              <a:t>the result of an atmosphere measurement at a given moment does not reflect the characteristics of the atmosphere throughout the operation.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  <a:cs typeface="Arial"/>
              </a:rPr>
              <a:t>I therefore ensure that the absence of gas is </a:t>
            </a:r>
            <a:r>
              <a:rPr lang="en-US" sz="1200" b="1">
                <a:solidFill>
                  <a:srgbClr val="E65113"/>
                </a:solidFill>
                <a:cs typeface="Arial"/>
              </a:rPr>
              <a:t>continuously monitored.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  <a:cs typeface="Arial"/>
              </a:rPr>
              <a:t>I use tools designed for explosive atmospheres: here the spanner was made of iron, the use of an ATEX spanner made of bronze or at least aluminium would have reduced the risk of sparking.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212232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LESSONS TO BE LEARNED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CFE015B-0521-E411-7540-BD4CFA2A1E73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65404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3DA00B42-12C2-DF57-73B0-4FC79B059F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387067C5-49C3-5D63-DC09-25BF2C2529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A10888E-92AA-6AF7-7E5F-9EC8ED31D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24" name="Rectangle à coins arrondis 14">
            <a:extLst>
              <a:ext uri="{FF2B5EF4-FFF2-40B4-BE49-F238E27FC236}">
                <a16:creationId xmlns:a16="http://schemas.microsoft.com/office/drawing/2014/main" id="{47ABF085-B688-0AB2-9474-88F31A2355DD}"/>
              </a:ext>
            </a:extLst>
          </p:cNvPr>
          <p:cNvSpPr/>
          <p:nvPr/>
        </p:nvSpPr>
        <p:spPr>
          <a:xfrm>
            <a:off x="6923692" y="6203313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0883759-A455-1EA6-586E-5844FDA1C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625" y="2109176"/>
            <a:ext cx="396454" cy="419775"/>
          </a:xfrm>
          <a:prstGeom prst="rect">
            <a:avLst/>
          </a:prstGeom>
        </p:spPr>
      </p:pic>
      <p:sp>
        <p:nvSpPr>
          <p:cNvPr id="26" name="ZoneTexte 25">
            <a:hlinkClick r:id="rId5" tooltip="REX requirement 11.4"/>
            <a:extLst>
              <a:ext uri="{FF2B5EF4-FFF2-40B4-BE49-F238E27FC236}">
                <a16:creationId xmlns:a16="http://schemas.microsoft.com/office/drawing/2014/main" id="{450279A4-7369-42C4-AE34-AD89A8422457}"/>
              </a:ext>
            </a:extLst>
          </p:cNvPr>
          <p:cNvSpPr txBox="1"/>
          <p:nvPr/>
        </p:nvSpPr>
        <p:spPr>
          <a:xfrm>
            <a:off x="6923691" y="6222363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u="sng" dirty="0">
                <a:solidFill>
                  <a:schemeClr val="bg1"/>
                </a:solidFill>
              </a:rPr>
              <a:t>Click </a:t>
            </a:r>
            <a:r>
              <a:rPr lang="fr-FR" sz="1200" u="sng" dirty="0" err="1">
                <a:solidFill>
                  <a:schemeClr val="bg1"/>
                </a:solidFill>
              </a:rPr>
              <a:t>here</a:t>
            </a:r>
            <a:r>
              <a:rPr lang="fr-FR" sz="1200" u="sng" dirty="0">
                <a:solidFill>
                  <a:schemeClr val="bg1"/>
                </a:solidFill>
              </a:rPr>
              <a:t> to </a:t>
            </a:r>
            <a:r>
              <a:rPr lang="fr-FR" sz="1200" u="sng" dirty="0" err="1">
                <a:solidFill>
                  <a:schemeClr val="bg1"/>
                </a:solidFill>
              </a:rPr>
              <a:t>access</a:t>
            </a:r>
            <a:r>
              <a:rPr lang="fr-FR" sz="1200" u="sng" dirty="0">
                <a:solidFill>
                  <a:schemeClr val="bg1"/>
                </a:solidFill>
              </a:rPr>
              <a:t> the REX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42BD8A7-6E87-0408-3FAC-7855AAF2E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692" y="4906549"/>
            <a:ext cx="1171348" cy="1136752"/>
          </a:xfrm>
          <a:prstGeom prst="round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E99BBA8-C3EA-9F22-4828-A9CF2222D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658" y="4906549"/>
            <a:ext cx="1119619" cy="1109967"/>
          </a:xfrm>
          <a:prstGeom prst="round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4BA13EB-6511-3FDE-ADA9-9EFAE07E9652}"/>
              </a:ext>
            </a:extLst>
          </p:cNvPr>
          <p:cNvCxnSpPr>
            <a:cxnSpLocks/>
          </p:cNvCxnSpPr>
          <p:nvPr/>
        </p:nvCxnSpPr>
        <p:spPr>
          <a:xfrm>
            <a:off x="3807553" y="1972169"/>
            <a:ext cx="0" cy="4581537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3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E65113"/>
                </a:solidFill>
              </a:rPr>
              <a:t>03.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06677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2950414B-F0D6-87AE-C29A-464F9171FF7A}"/>
              </a:ext>
            </a:extLst>
          </p:cNvPr>
          <p:cNvSpPr/>
          <p:nvPr/>
        </p:nvSpPr>
        <p:spPr>
          <a:xfrm>
            <a:off x="5314726" y="1611509"/>
            <a:ext cx="6318819" cy="4279152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26">
            <a:extLst>
              <a:ext uri="{FF2B5EF4-FFF2-40B4-BE49-F238E27FC236}">
                <a16:creationId xmlns:a16="http://schemas.microsoft.com/office/drawing/2014/main" id="{253CEB94-C1F3-FA53-F464-9C4B1B00278F}"/>
              </a:ext>
            </a:extLst>
          </p:cNvPr>
          <p:cNvSpPr/>
          <p:nvPr/>
        </p:nvSpPr>
        <p:spPr>
          <a:xfrm>
            <a:off x="558455" y="1611508"/>
            <a:ext cx="4458045" cy="4279152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D57885-92BD-4B04-908E-55980F864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681" y="2410115"/>
            <a:ext cx="3878242" cy="3163731"/>
          </a:xfrm>
          <a:ln w="19050">
            <a:noFill/>
          </a:ln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Torch cutting, welding, grinding, brazing, milling, deburring, chiselling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Dry sanding, hot tapping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Use of smoking accessories (matches, lighters…)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Use of machine with burner or open flame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Heating with electric resistance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Heat treatment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endParaRPr lang="fr-FR" sz="1400">
              <a:solidFill>
                <a:srgbClr val="374649"/>
              </a:solidFill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endParaRPr lang="fr-FR" sz="14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A222B6D-F6C6-419D-BBB8-7202E9E7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Exemples of Hot Work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E5095A-2CB6-4723-93C0-577E2AAEE6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668A3E-8209-4C48-A05F-854DA076C8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411E6A-1FF8-2555-A4C3-14331511AA27}"/>
              </a:ext>
            </a:extLst>
          </p:cNvPr>
          <p:cNvSpPr txBox="1"/>
          <p:nvPr/>
        </p:nvSpPr>
        <p:spPr>
          <a:xfrm>
            <a:off x="795008" y="1887703"/>
            <a:ext cx="31226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E65113"/>
                </a:solidFill>
              </a:rPr>
              <a:t>HOT WORK </a:t>
            </a:r>
            <a:r>
              <a:rPr lang="fr-FR" sz="1600" b="1" u="sng">
                <a:solidFill>
                  <a:srgbClr val="E65113"/>
                </a:solidFill>
              </a:rPr>
              <a:t>WITH</a:t>
            </a:r>
            <a:r>
              <a:rPr lang="fr-FR" sz="1600" b="1">
                <a:solidFill>
                  <a:srgbClr val="E65113"/>
                </a:solidFill>
              </a:rPr>
              <a:t> OPEN FLAME</a:t>
            </a: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1CA7EFA3-2F26-2617-587A-4F5BCD6BAF86}"/>
              </a:ext>
            </a:extLst>
          </p:cNvPr>
          <p:cNvSpPr txBox="1">
            <a:spLocks/>
          </p:cNvSpPr>
          <p:nvPr/>
        </p:nvSpPr>
        <p:spPr>
          <a:xfrm>
            <a:off x="5626100" y="2410116"/>
            <a:ext cx="5709220" cy="3209102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Cathodic protection, wet blasting, static electricity generation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Extension cords without explosion-proof connectors, internal combustion engines, including motor vehicles and equipment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Opening live electrical panels or enclosures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Use of hand or power tools capable of producing a spark (wire brushes, compressed air or hydraulic tools)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Use of non-ATEX or non-intrinsically safe (uncertified) electrical equipment: camera, computer, mobile phone, use of multimeter, continuous gas detector...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Use of or work on equipment/facilities contaminated by pyrophoric deposits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…</a:t>
            </a:r>
            <a:endParaRPr lang="fr-FR" sz="1400">
              <a:solidFill>
                <a:srgbClr val="374649"/>
              </a:solidFill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Font typeface="Wingdings" panose="05000000000000000000" pitchFamily="2" charset="2"/>
              <a:buChar char="§"/>
            </a:pPr>
            <a:endParaRPr lang="fr-FR" sz="14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4395D6-74EE-8D44-2B8B-CC3DB7A83076}"/>
              </a:ext>
            </a:extLst>
          </p:cNvPr>
          <p:cNvSpPr txBox="1"/>
          <p:nvPr/>
        </p:nvSpPr>
        <p:spPr>
          <a:xfrm>
            <a:off x="5626100" y="1887702"/>
            <a:ext cx="35554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b="1">
                <a:solidFill>
                  <a:srgbClr val="E65113"/>
                </a:solidFill>
              </a:rPr>
              <a:t>HOT WORK </a:t>
            </a:r>
            <a:r>
              <a:rPr lang="fr-FR" sz="1600" b="1" u="sng">
                <a:solidFill>
                  <a:srgbClr val="E65113"/>
                </a:solidFill>
              </a:rPr>
              <a:t>WITHOUT</a:t>
            </a:r>
            <a:r>
              <a:rPr lang="fr-FR" sz="1600" b="1">
                <a:solidFill>
                  <a:srgbClr val="E65113"/>
                </a:solidFill>
              </a:rPr>
              <a:t> OPEN FLAME</a:t>
            </a:r>
          </a:p>
        </p:txBody>
      </p:sp>
    </p:spTree>
    <p:extLst>
      <p:ext uri="{BB962C8B-B14F-4D97-AF65-F5344CB8AC3E}">
        <p14:creationId xmlns:p14="http://schemas.microsoft.com/office/powerpoint/2010/main" val="281249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12" y="1257176"/>
            <a:ext cx="11134072" cy="453417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</a:rPr>
              <a:t>Life </a:t>
            </a:r>
            <a:r>
              <a:rPr lang="fr-FR" sz="1800" b="1" err="1">
                <a:solidFill>
                  <a:srgbClr val="E65113"/>
                </a:solidFill>
              </a:rPr>
              <a:t>Saving</a:t>
            </a:r>
            <a:r>
              <a:rPr lang="fr-FR" sz="1800" b="1">
                <a:solidFill>
                  <a:srgbClr val="E65113"/>
                </a:solidFill>
              </a:rPr>
              <a:t> Checks – Hot work : </a:t>
            </a:r>
            <a:r>
              <a:rPr lang="fr-FR" sz="18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saving checks</a:t>
            </a:r>
            <a:endParaRPr lang="fr-FR" sz="1800">
              <a:cs typeface="Arial" panose="020B0604020202020204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  <a:cs typeface="Arial"/>
              </a:rPr>
              <a:t>Program HSE Our lives first – Hot work : </a:t>
            </a:r>
            <a:r>
              <a:rPr lang="fr-FR" sz="1800">
                <a:ea typeface="+mn-lt"/>
                <a:cs typeface="+mn-lt"/>
                <a:hlinkClick r:id="rId4"/>
              </a:rPr>
              <a:t>Theme 3 : Hot Work</a:t>
            </a:r>
            <a:endParaRPr lang="fr-FR" sz="1800">
              <a:solidFill>
                <a:srgbClr val="374649"/>
              </a:solidFill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</a:rPr>
              <a:t>Toolbox HSE – new Golden Rules : </a:t>
            </a:r>
            <a:endParaRPr lang="fr-FR" sz="1800" i="1">
              <a:solidFill>
                <a:srgbClr val="E65113"/>
              </a:solidFill>
            </a:endParaRPr>
          </a:p>
          <a:p>
            <a:pPr marL="539750" lvl="2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General material: </a:t>
            </a:r>
            <a:r>
              <a:rPr lang="fr-FR" sz="1800">
                <a:ea typeface="+mn-lt"/>
                <a:cs typeface="+mn-lt"/>
                <a:hlinkClick r:id="rId5"/>
              </a:rPr>
              <a:t>TotalEnergies Golden Rules – General material</a:t>
            </a:r>
            <a:endParaRPr lang="fr-FR" sz="1800">
              <a:ea typeface="+mn-lt"/>
              <a:cs typeface="+mn-lt"/>
              <a:hlinkClick r:id="rId6"/>
            </a:endParaRPr>
          </a:p>
          <a:p>
            <a:pPr marL="539750" lvl="2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Roll-out material: </a:t>
            </a:r>
            <a:r>
              <a:rPr lang="en-US" sz="1800">
                <a:ea typeface="+mn-lt"/>
                <a:cs typeface="+mn-lt"/>
                <a:hlinkClick r:id="rId7"/>
              </a:rPr>
              <a:t>TotalEnergies Golden Rules – Roll-out material</a:t>
            </a:r>
            <a:endParaRPr lang="fr-FR" sz="180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</a:rPr>
              <a:t>REX database : </a:t>
            </a:r>
            <a:r>
              <a:rPr lang="fr-FR" sz="1800">
                <a:hlinkClick r:id="rId8"/>
              </a:rPr>
              <a:t>Company HSE REX DataBase</a:t>
            </a:r>
            <a:endParaRPr lang="fr-FR" sz="1800"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E65113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E65113"/>
                </a:solidFill>
              </a:rPr>
              <a:t>Safety+ (good practices per Golden Rule) : </a:t>
            </a:r>
            <a:r>
              <a:rPr lang="fr-FR" sz="1800">
                <a:hlinkClick r:id="rId9"/>
              </a:rPr>
              <a:t>https://safetyplus.totalenergies.com/en</a:t>
            </a:r>
            <a:endParaRPr lang="fr-FR" sz="1800">
              <a:cs typeface="Arial" panose="020B0604020202020204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Our tools and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249752"/>
            <a:ext cx="9871325" cy="41800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Hazard: </a:t>
            </a:r>
            <a:r>
              <a:rPr lang="en-US" sz="1400"/>
              <a:t>An intrinsic property of a product, equipment, process, situation or action that can result in harm to people, the environment and/or assets</a:t>
            </a:r>
            <a:r>
              <a:rPr lang="fr-FR" sz="140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Risk: </a:t>
            </a:r>
            <a:r>
              <a:rPr lang="en-US" sz="1400"/>
              <a:t>The combination of the probability of occurrence of a hazardous event and the severity of the impact that may result from exposure to the hazard. </a:t>
            </a:r>
            <a:endParaRPr lang="en-US" sz="140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HSE events: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</a:rPr>
              <a:t>Incident: </a:t>
            </a:r>
            <a:r>
              <a:rPr lang="en-US" sz="1400"/>
              <a:t>Any sudden and undesirable HSE event on a given date, that causes injury or illness, damage to property or facilities, loss of production, environmental damage or damage to the Company's image.</a:t>
            </a:r>
            <a:endParaRPr lang="fr-FR" sz="1400"/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</a:rPr>
              <a:t>Near miss: </a:t>
            </a:r>
            <a:r>
              <a:rPr lang="en-US" sz="1400"/>
              <a:t>Any sudden and undesirable HSE event on a given date which, in slightly different circumstances, could have had the same consequences as an incident. A near miss does not have an actual severity level but has a potential severity level. </a:t>
            </a:r>
            <a:endParaRPr lang="en-US" sz="1400">
              <a:cs typeface="Arial"/>
            </a:endParaRPr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</a:rPr>
              <a:t>Anomaly: </a:t>
            </a:r>
            <a:r>
              <a:rPr lang="en-US" sz="1400"/>
              <a:t>Any abnormal situation or behaviour, including deviations from a standard, specification, procedure or rule. </a:t>
            </a:r>
            <a:endParaRPr lang="en-US" sz="140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HIPO (High Potential) </a:t>
            </a:r>
            <a:r>
              <a:rPr lang="fr-FR" sz="1400" b="1" i="1">
                <a:solidFill>
                  <a:srgbClr val="E65113"/>
                </a:solidFill>
              </a:rPr>
              <a:t>[slide 6] </a:t>
            </a:r>
            <a:r>
              <a:rPr lang="fr-FR" sz="1400" b="1">
                <a:solidFill>
                  <a:srgbClr val="E65113"/>
                </a:solidFill>
              </a:rPr>
              <a:t>: </a:t>
            </a:r>
            <a:r>
              <a:rPr lang="en-US" sz="1400"/>
              <a:t>Incident or near miss with an actual severity level ≤ 3* and a potential severity level ≥ 4** in one or more areas of the Company’s evaluation matrix of the actual and potential severity level of HSE events</a:t>
            </a:r>
            <a:r>
              <a:rPr lang="fr-FR" sz="140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>
                <a:solidFill>
                  <a:srgbClr val="E65113"/>
                </a:solidFill>
              </a:rPr>
              <a:t>REX HSE: </a:t>
            </a:r>
            <a:r>
              <a:rPr lang="en-US" sz="1400"/>
              <a:t>Document for sharing information on an internal or external HSE event, based on a detailed analysis and making recommendations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>
                <a:solidFill>
                  <a:srgbClr val="E65113"/>
                </a:solidFill>
              </a:rPr>
              <a:t>ATEX: </a:t>
            </a:r>
            <a:r>
              <a:rPr lang="en-US" sz="1400"/>
              <a:t>The name is an initialization of the French term </a:t>
            </a:r>
            <a:r>
              <a:rPr lang="en-US" sz="1400" i="1"/>
              <a:t>Appareils destinés à être utilisés en ATmosphères EXplosibles </a:t>
            </a:r>
            <a:r>
              <a:rPr lang="en-US" sz="1400"/>
              <a:t>(French for "Equipment intended for use in explosive atmospheres").</a:t>
            </a:r>
            <a:endParaRPr lang="fr-FR" sz="140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</a:pPr>
            <a:endParaRPr lang="fr-FR" sz="1100" i="1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</a:pPr>
            <a:endParaRPr lang="fr-FR" sz="1100" i="1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  <a:buNone/>
            </a:pPr>
            <a:endParaRPr lang="fr-FR" sz="1100" i="1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</a:pPr>
            <a:endParaRPr lang="fr-FR" sz="180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E65113"/>
              </a:buClr>
            </a:pPr>
            <a:endParaRPr lang="fr-FR" sz="18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Lexicon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84681-B289-44E2-94E7-00EBC7F8FE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570797" y="6048000"/>
            <a:ext cx="6000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* </a:t>
            </a:r>
            <a:r>
              <a:rPr lang="en-US" sz="1000"/>
              <a:t>For example, physical consequences with an actual severity level = 3 correspond to a lost time accident. </a:t>
            </a:r>
          </a:p>
          <a:p>
            <a:r>
              <a:rPr lang="fr-FR" sz="1000"/>
              <a:t>** </a:t>
            </a:r>
            <a:r>
              <a:rPr lang="en-US" sz="1000"/>
              <a:t>For example, physical consequences with a potential severity level of 4 correspond to a fatality</a:t>
            </a:r>
            <a:r>
              <a:rPr lang="fr-FR" sz="1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67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E65113"/>
                </a:solidFill>
              </a:rPr>
              <a:t>01.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  <a:cs typeface="Arial"/>
              </a:rPr>
              <a:t>The essentials</a:t>
            </a:r>
            <a:endParaRPr lang="fr-FR" sz="900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76DBCA-0016-F947-8594-B0BF0A17C561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0F8C0F-ED22-F930-C3BE-02EF8B8DE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13" y="883959"/>
            <a:ext cx="3826760" cy="5410008"/>
          </a:xfrm>
          <a:prstGeom prst="rect">
            <a:avLst/>
          </a:prstGeom>
        </p:spPr>
      </p:pic>
      <p:pic>
        <p:nvPicPr>
          <p:cNvPr id="17" name="Image 5">
            <a:hlinkClick r:id="rId4"/>
            <a:extLst>
              <a:ext uri="{FF2B5EF4-FFF2-40B4-BE49-F238E27FC236}">
                <a16:creationId xmlns:a16="http://schemas.microsoft.com/office/drawing/2014/main" id="{65FDCA3F-34C9-514D-46BE-CF100BAC8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519" y="4279609"/>
            <a:ext cx="3737899" cy="20766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6E1B2-0EB5-49E4-B37F-4E36FA08A357}"/>
              </a:ext>
            </a:extLst>
          </p:cNvPr>
          <p:cNvSpPr txBox="1"/>
          <p:nvPr/>
        </p:nvSpPr>
        <p:spPr>
          <a:xfrm>
            <a:off x="6692473" y="2867690"/>
            <a:ext cx="49439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/>
              <a:t>Golden Rule 11 « Hot Work » is represented by a flame </a:t>
            </a:r>
            <a:r>
              <a:rPr lang="en-US" sz="1600"/>
              <a:t>surrounded by sparks </a:t>
            </a:r>
            <a:r>
              <a:rPr lang="en-US" sz="1600" b="1"/>
              <a:t>to indicate that a source of ignition is either visible open flames, sparks or any other hot spot.</a:t>
            </a:r>
            <a:endParaRPr lang="fr-FR" sz="1600" b="1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Poster &amp; pictogram</a:t>
            </a:r>
          </a:p>
        </p:txBody>
      </p:sp>
      <p:pic>
        <p:nvPicPr>
          <p:cNvPr id="13" name="Picture 8" descr="Le site du Domaine de Vermoise">
            <a:hlinkClick r:id="rId6"/>
            <a:extLst>
              <a:ext uri="{FF2B5EF4-FFF2-40B4-BE49-F238E27FC236}">
                <a16:creationId xmlns:a16="http://schemas.microsoft.com/office/drawing/2014/main" id="{350161D5-6742-40C4-BBD1-ACE80F79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666" y="4886355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85174D-4FDD-5B81-DE11-B434B3B0C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473" y="1296903"/>
            <a:ext cx="1386870" cy="13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787CE2-E2C9-1442-8E74-CC7F0FC67641}"/>
              </a:ext>
            </a:extLst>
          </p:cNvPr>
          <p:cNvSpPr/>
          <p:nvPr/>
        </p:nvSpPr>
        <p:spPr>
          <a:xfrm>
            <a:off x="0" y="0"/>
            <a:ext cx="530042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Some definitions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558454" y="2059253"/>
            <a:ext cx="4281559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Any work using or likely to produce a source of ignition (with or without an open flame) capable of starting a fire or explosion.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6BBA2D-5D86-0045-AEF6-5B351A38C3B3}"/>
              </a:ext>
            </a:extLst>
          </p:cNvPr>
          <p:cNvSpPr txBox="1"/>
          <p:nvPr/>
        </p:nvSpPr>
        <p:spPr>
          <a:xfrm>
            <a:off x="5743377" y="3771204"/>
            <a:ext cx="35554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600" b="1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HOT WORK </a:t>
            </a:r>
            <a:r>
              <a:rPr lang="fr-FR" sz="1600" b="1" u="sng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WITHOUT</a:t>
            </a:r>
            <a:r>
              <a:rPr lang="fr-FR" sz="1600" b="1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 OPEN FLAME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DC1DC3-76D3-E04A-9030-5985082C010C}"/>
              </a:ext>
            </a:extLst>
          </p:cNvPr>
          <p:cNvSpPr txBox="1"/>
          <p:nvPr/>
        </p:nvSpPr>
        <p:spPr>
          <a:xfrm>
            <a:off x="566393" y="1493688"/>
            <a:ext cx="113973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fr-FR" sz="1600" b="1">
                <a:solidFill>
                  <a:srgbClr val="E65113"/>
                </a:solidFill>
              </a:rPr>
              <a:t>HOT WORK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EB6488B-D7EF-F898-A7E4-08EC5D86794B}"/>
              </a:ext>
            </a:extLst>
          </p:cNvPr>
          <p:cNvSpPr txBox="1"/>
          <p:nvPr/>
        </p:nvSpPr>
        <p:spPr>
          <a:xfrm>
            <a:off x="5759403" y="2078558"/>
            <a:ext cx="5874143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Work requiring the use of open flames, producing sparks or heat, such as: flame cutting, welding, grinding…</a:t>
            </a:r>
            <a:endParaRPr lang="fr-FR" sz="1400">
              <a:solidFill>
                <a:srgbClr val="374649"/>
              </a:solidFill>
              <a:ea typeface="Calibri" panose="020F0502020204030204" pitchFamily="34" charset="0"/>
              <a:cs typeface="Arial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110E1D-30C2-433B-70A4-28A66624F96B}"/>
              </a:ext>
            </a:extLst>
          </p:cNvPr>
          <p:cNvSpPr txBox="1"/>
          <p:nvPr/>
        </p:nvSpPr>
        <p:spPr>
          <a:xfrm>
            <a:off x="5743376" y="1565198"/>
            <a:ext cx="42815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600" b="1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HOT WORK </a:t>
            </a:r>
            <a:r>
              <a:rPr lang="fr-FR" sz="1600" b="1" u="sng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WITH</a:t>
            </a:r>
            <a:r>
              <a:rPr lang="fr-FR" sz="1600" b="1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 OPEN FLAME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50FB0A2-4A39-CB1D-9BD4-F08583A8300E}"/>
              </a:ext>
            </a:extLst>
          </p:cNvPr>
          <p:cNvSpPr txBox="1"/>
          <p:nvPr/>
        </p:nvSpPr>
        <p:spPr>
          <a:xfrm>
            <a:off x="5746380" y="4332198"/>
            <a:ext cx="4993606" cy="224676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Work involving potential sources of ignition due to generated temperatures or internal arcing such as: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fr-FR" sz="1400">
              <a:ea typeface="+mn-lt"/>
              <a:cs typeface="+mn-lt"/>
            </a:endParaRPr>
          </a:p>
          <a:p>
            <a:pPr marL="1007745" lvl="1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Use of hand or power tools capable of producing a spark.</a:t>
            </a:r>
          </a:p>
          <a:p>
            <a:pPr marL="1007745" lvl="1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  <a:defRPr/>
            </a:pPr>
            <a:endParaRPr lang="fr-FR" sz="1400">
              <a:solidFill>
                <a:srgbClr val="374649"/>
              </a:solidFill>
              <a:ea typeface="Calibri" panose="020F0502020204030204" pitchFamily="34" charset="0"/>
              <a:cs typeface="Arial"/>
            </a:endParaRPr>
          </a:p>
          <a:p>
            <a:pPr marL="1007745" lvl="1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Use of non-ATEX or non-intrinsically safe (uncertified) electrical equipment: camera, computer, mobile phone...  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00E2C9D-BBFF-247D-514C-7CF6F6573309}"/>
              </a:ext>
            </a:extLst>
          </p:cNvPr>
          <p:cNvSpPr txBox="1"/>
          <p:nvPr/>
        </p:nvSpPr>
        <p:spPr>
          <a:xfrm>
            <a:off x="566393" y="3367040"/>
            <a:ext cx="19352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600" b="1">
                <a:solidFill>
                  <a:srgbClr val="E65113"/>
                </a:solidFill>
                <a:ea typeface="Calibri" panose="020F0502020204030204" pitchFamily="34" charset="0"/>
                <a:cs typeface="Arial"/>
              </a:rPr>
              <a:t>HAZARDOUS AREA</a:t>
            </a:r>
            <a:endParaRPr lang="fr-FR" sz="1600" b="1">
              <a:solidFill>
                <a:srgbClr val="E6511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30193BE-9738-E6DC-0F4D-78DE2C1A5EE4}"/>
              </a:ext>
            </a:extLst>
          </p:cNvPr>
          <p:cNvSpPr txBox="1"/>
          <p:nvPr/>
        </p:nvSpPr>
        <p:spPr>
          <a:xfrm>
            <a:off x="558454" y="3922256"/>
            <a:ext cx="4281559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>
                <a:solidFill>
                  <a:srgbClr val="374649"/>
                </a:solidFill>
                <a:ea typeface="Calibri" panose="020F0502020204030204" pitchFamily="34" charset="0"/>
                <a:cs typeface="Arial"/>
              </a:rPr>
              <a:t>Any area where an explosive atmosphere (gas, dust) may occur in such quantities as to require special precautions to protect the safety of workers.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92478F-8CF5-7C7C-BA84-9C0F199E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77" y="2647690"/>
            <a:ext cx="702705" cy="7027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FD09E5-907F-BE7B-6527-E2AB1037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617" y="2647690"/>
            <a:ext cx="702705" cy="7027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D5FD9E-7B08-1DED-BE69-5F6EAF43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497" y="2647690"/>
            <a:ext cx="702705" cy="7027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A8A76E-6A98-9379-0507-E32871D0E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377" y="5819388"/>
            <a:ext cx="702705" cy="7027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A39C070-CF88-4FD8-904B-43E5BC276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376" y="5001603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50F1D0-C718-9642-8BC4-E1A2861C9CC0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The essence of Golden Rule 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174711-9F39-4273-A686-E2FA4B6CB7E3}"/>
              </a:ext>
            </a:extLst>
          </p:cNvPr>
          <p:cNvSpPr txBox="1"/>
          <p:nvPr/>
        </p:nvSpPr>
        <p:spPr>
          <a:xfrm>
            <a:off x="6673302" y="2500298"/>
            <a:ext cx="4965617" cy="2677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en-US" sz="1400" dirty="0"/>
              <a:t>Reiterate that hot work should be </a:t>
            </a:r>
            <a:r>
              <a:rPr lang="en-US" sz="1400" b="1" dirty="0">
                <a:solidFill>
                  <a:srgbClr val="E65113"/>
                </a:solidFill>
              </a:rPr>
              <a:t>avoided where possible.</a:t>
            </a:r>
          </a:p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en-US" sz="1400" dirty="0"/>
              <a:t>Reiterate the need for a </a:t>
            </a:r>
            <a:r>
              <a:rPr lang="en-US" sz="1400" b="1" dirty="0">
                <a:solidFill>
                  <a:srgbClr val="E65113"/>
                </a:solidFill>
              </a:rPr>
              <a:t>hot work permit </a:t>
            </a:r>
            <a:r>
              <a:rPr lang="en-US" sz="1400" dirty="0"/>
              <a:t>(fire permit).</a:t>
            </a:r>
          </a:p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en-US" sz="1400" dirty="0"/>
              <a:t>Ensure that everyone is aware of the environment in which they are working and has identified </a:t>
            </a:r>
            <a:r>
              <a:rPr lang="en-US" sz="1400" b="1" dirty="0">
                <a:solidFill>
                  <a:srgbClr val="E65113"/>
                </a:solidFill>
              </a:rPr>
              <a:t>flammable substances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E65113"/>
                </a:solidFill>
              </a:rPr>
              <a:t>ignition sources.</a:t>
            </a:r>
          </a:p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en-US" sz="1400" dirty="0"/>
              <a:t>Ensure that </a:t>
            </a:r>
            <a:r>
              <a:rPr lang="en-US" sz="1400" b="1" dirty="0">
                <a:solidFill>
                  <a:srgbClr val="E65113"/>
                </a:solidFill>
              </a:rPr>
              <a:t>there are no flammable substances, </a:t>
            </a:r>
            <a:r>
              <a:rPr lang="en-US" sz="1400" dirty="0"/>
              <a:t>or that they are </a:t>
            </a:r>
            <a:r>
              <a:rPr lang="en-US" sz="1400" b="1" dirty="0">
                <a:solidFill>
                  <a:srgbClr val="E65113"/>
                </a:solidFill>
              </a:rPr>
              <a:t>isolated, before </a:t>
            </a:r>
            <a:r>
              <a:rPr lang="en-US" sz="1400" dirty="0"/>
              <a:t>undertaking any hot work.</a:t>
            </a:r>
          </a:p>
          <a:p>
            <a:pPr marL="285750" indent="-285750" defTabSz="457200">
              <a:spcAft>
                <a:spcPts val="600"/>
              </a:spcAft>
              <a:buClr>
                <a:srgbClr val="E65113"/>
              </a:buClr>
              <a:buFont typeface="Wingdings" pitchFamily="2" charset="2"/>
              <a:buChar char="§"/>
              <a:defRPr/>
            </a:pPr>
            <a:r>
              <a:rPr lang="en-US" sz="1400" dirty="0"/>
              <a:t>Remind people of the importance of </a:t>
            </a:r>
            <a:r>
              <a:rPr lang="en-US" sz="1400" b="1" dirty="0">
                <a:solidFill>
                  <a:srgbClr val="E65113"/>
                </a:solidFill>
              </a:rPr>
              <a:t>measuring the atmosphere</a:t>
            </a:r>
            <a:r>
              <a:rPr lang="en-US" sz="1400" dirty="0"/>
              <a:t> in the hazardous area </a:t>
            </a:r>
            <a:r>
              <a:rPr lang="en-US" sz="1400" b="1" dirty="0">
                <a:solidFill>
                  <a:srgbClr val="E65113"/>
                </a:solidFill>
              </a:rPr>
              <a:t>before</a:t>
            </a:r>
            <a:r>
              <a:rPr lang="en-US" sz="1400" dirty="0"/>
              <a:t> and </a:t>
            </a:r>
            <a:r>
              <a:rPr lang="en-US" sz="1400" b="1" dirty="0">
                <a:solidFill>
                  <a:srgbClr val="E65113"/>
                </a:solidFill>
              </a:rPr>
              <a:t>during</a:t>
            </a:r>
            <a:r>
              <a:rPr lang="en-US" sz="1400" dirty="0"/>
              <a:t> hot work.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629BC4-2180-4F50-8739-23D8D12C4493}"/>
              </a:ext>
            </a:extLst>
          </p:cNvPr>
          <p:cNvSpPr txBox="1"/>
          <p:nvPr/>
        </p:nvSpPr>
        <p:spPr>
          <a:xfrm>
            <a:off x="6673302" y="1953466"/>
            <a:ext cx="49274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en-US" sz="1400" b="1"/>
              <a:t>The objectives of Golden Rule 11 include: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91EF2-C236-4048-B71D-00FA1F363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00" y="853200"/>
            <a:ext cx="3903598" cy="54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A5D64B3-0DF2-4E4B-A878-7BFF98709FAE}"/>
              </a:ext>
            </a:extLst>
          </p:cNvPr>
          <p:cNvSpPr/>
          <p:nvPr/>
        </p:nvSpPr>
        <p:spPr>
          <a:xfrm>
            <a:off x="0" y="8092"/>
            <a:ext cx="4064399" cy="6858000"/>
          </a:xfrm>
          <a:prstGeom prst="rect">
            <a:avLst/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Hot Work incidents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D78A1C-ED8B-DF40-AC68-A14ED3CEB2CA}"/>
              </a:ext>
            </a:extLst>
          </p:cNvPr>
          <p:cNvSpPr/>
          <p:nvPr/>
        </p:nvSpPr>
        <p:spPr>
          <a:xfrm>
            <a:off x="520634" y="1357793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>
                <a:solidFill>
                  <a:srgbClr val="E65113"/>
                </a:solidFill>
              </a:rPr>
              <a:t>ACCIDENTS IN THE COMPANY WHERE A REQUIREMENT OF GOLDEN RULE 11 HAS BEEN BREACHED 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B74CD718-0462-9D4B-BC55-FDBB9450E4DC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Period 2012-2021</a:t>
            </a:r>
            <a:b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Period 2017-2021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435901EF-FFB7-7946-B692-11EBCE4E505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time accidents**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52A4C2AB-DC79-E64F-BB66-15E57C6D9DC9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E65113"/>
                </a:solidFill>
                <a:latin typeface="Arial MT Light" pitchFamily="2"/>
                <a:cs typeface="Arial" panose="020B0604020202020204" pitchFamily="34" charset="0"/>
              </a:rPr>
              <a:t>10</a:t>
            </a:r>
            <a:endParaRPr lang="fr-FR" sz="3000" spc="25">
              <a:solidFill>
                <a:srgbClr val="E651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5B9C6974-2E90-6D44-90DE-818BB876055F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(High Potential)**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5C3E4F14-D975-9145-9E1F-0DF5C1D17A82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E65113"/>
                </a:solidFill>
                <a:latin typeface="Arial MT Light" pitchFamily="2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03F192A-5BDF-4846-85C5-6BA4CEF5E01A}"/>
              </a:ext>
            </a:extLst>
          </p:cNvPr>
          <p:cNvSpPr txBox="1"/>
          <p:nvPr/>
        </p:nvSpPr>
        <p:spPr>
          <a:xfrm>
            <a:off x="4585033" y="1357793"/>
            <a:ext cx="560484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500" b="1">
                <a:solidFill>
                  <a:srgbClr val="E65113"/>
                </a:solidFill>
              </a:rPr>
              <a:t>EXAMPLES OF WORK SITUATIONS THAT COULD LEAD TO A FIRE OR EXPLOSION</a:t>
            </a:r>
            <a:endParaRPr lang="fr-FR" sz="1500" b="1">
              <a:solidFill>
                <a:srgbClr val="E65113"/>
              </a:solidFill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44146C94-70C2-4247-B22F-731F4BAFAC4C}"/>
              </a:ext>
            </a:extLst>
          </p:cNvPr>
          <p:cNvSpPr txBox="1"/>
          <p:nvPr/>
        </p:nvSpPr>
        <p:spPr>
          <a:xfrm>
            <a:off x="5515817" y="2911995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Welding</a:t>
            </a:r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9AC54877-748F-0C4C-9AF8-12EFC944ADBC}"/>
              </a:ext>
            </a:extLst>
          </p:cNvPr>
          <p:cNvSpPr txBox="1"/>
          <p:nvPr/>
        </p:nvSpPr>
        <p:spPr>
          <a:xfrm>
            <a:off x="5515817" y="3857261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Torch cutting</a:t>
            </a: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2B21D4A8-5473-CA4E-8760-C823B560A467}"/>
              </a:ext>
            </a:extLst>
          </p:cNvPr>
          <p:cNvSpPr txBox="1"/>
          <p:nvPr/>
        </p:nvSpPr>
        <p:spPr>
          <a:xfrm>
            <a:off x="8338136" y="4789765"/>
            <a:ext cx="2727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Non ATEX mobile phone</a:t>
            </a:r>
          </a:p>
        </p:txBody>
      </p:sp>
      <p:sp>
        <p:nvSpPr>
          <p:cNvPr id="67" name="object 2">
            <a:extLst>
              <a:ext uri="{FF2B5EF4-FFF2-40B4-BE49-F238E27FC236}">
                <a16:creationId xmlns:a16="http://schemas.microsoft.com/office/drawing/2014/main" id="{B9144E35-8E0E-D940-8327-67F223EC4237}"/>
              </a:ext>
            </a:extLst>
          </p:cNvPr>
          <p:cNvSpPr txBox="1"/>
          <p:nvPr/>
        </p:nvSpPr>
        <p:spPr>
          <a:xfrm>
            <a:off x="8338136" y="2916446"/>
            <a:ext cx="30778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Use of tools (hammer, spanner...) not adapted to the area</a:t>
            </a: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6000B7D5-2CA8-C04B-B94E-28634D819E0E}"/>
              </a:ext>
            </a:extLst>
          </p:cNvPr>
          <p:cNvSpPr txBox="1"/>
          <p:nvPr/>
        </p:nvSpPr>
        <p:spPr>
          <a:xfrm>
            <a:off x="5515818" y="4789766"/>
            <a:ext cx="15880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Grinding</a:t>
            </a:r>
            <a:endParaRPr lang="fr-FR" sz="1400"/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1D194B0A-EFBE-B4E1-13D1-53C606C7B7F4}"/>
              </a:ext>
            </a:extLst>
          </p:cNvPr>
          <p:cNvSpPr txBox="1"/>
          <p:nvPr/>
        </p:nvSpPr>
        <p:spPr>
          <a:xfrm>
            <a:off x="8338137" y="3863904"/>
            <a:ext cx="27270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Bare cable</a:t>
            </a: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D4B5DB5A-934F-9263-6FE9-CF39518FD617}"/>
              </a:ext>
            </a:extLst>
          </p:cNvPr>
          <p:cNvSpPr txBox="1"/>
          <p:nvPr/>
        </p:nvSpPr>
        <p:spPr>
          <a:xfrm>
            <a:off x="1478854" y="31380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Fatalities*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871E2A79-000F-6600-DCED-41CA4E959399}"/>
              </a:ext>
            </a:extLst>
          </p:cNvPr>
          <p:cNvSpPr txBox="1"/>
          <p:nvPr/>
        </p:nvSpPr>
        <p:spPr>
          <a:xfrm>
            <a:off x="1478853" y="26809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E65113"/>
                </a:solidFill>
                <a:latin typeface="Arial MT Light" pitchFamily="2"/>
                <a:cs typeface="Arial" panose="020B0604020202020204" pitchFamily="34" charset="0"/>
              </a:rPr>
              <a:t>2</a:t>
            </a:r>
            <a:endParaRPr lang="fr-FR" sz="3000" spc="25">
              <a:solidFill>
                <a:srgbClr val="E651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8CA153C-E052-0390-FB79-6B419B73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02" y="2717010"/>
            <a:ext cx="709220" cy="7092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B8B57CB-E8FB-EFF8-FC6A-031803AF8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6" y="3612586"/>
            <a:ext cx="720062" cy="72006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2D414A4-CB76-63E7-D739-83128671D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20" y="4539760"/>
            <a:ext cx="721983" cy="72198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6EE4934-B785-90E7-5EAF-D2C4449FC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545" y="3614778"/>
            <a:ext cx="702705" cy="70270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F43C69C-A4CA-7834-7C8C-713DA29E7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980" y="4537461"/>
            <a:ext cx="702705" cy="70270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98E1C1A-B629-FD76-205C-EFC564054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44" y="2680917"/>
            <a:ext cx="702705" cy="70270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398B976-6D73-943A-0C83-1B342B9F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680" y="4539760"/>
            <a:ext cx="702705" cy="70270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435B3C8-3F4E-CCE1-058C-5959163E0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2680" y="2690367"/>
            <a:ext cx="715041" cy="71504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7795AEC-AE5F-2A90-70E9-645A09BEE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2680" y="3612586"/>
            <a:ext cx="720062" cy="7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E65113"/>
                </a:solidFill>
              </a:rPr>
              <a:t>02.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3358"/>
              </p:ext>
            </p:extLst>
          </p:nvPr>
        </p:nvGraphicFramePr>
        <p:xfrm>
          <a:off x="1314202" y="1602316"/>
          <a:ext cx="9362973" cy="393073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REQUIREMENT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EVENT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r>
                        <a:rPr lang="fr-FR" sz="1100" b="1"/>
                        <a:t>1. I have a hot work permit.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IGNITION OF RESIDUAL GAS IN AN OPEN DRAIN CAISSON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E65113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24828">
                <a:tc>
                  <a:txBody>
                    <a:bodyPr/>
                    <a:lstStyle/>
                    <a:p>
                      <a:r>
                        <a:rPr lang="fr-FR" sz="1100" b="1"/>
                        <a:t>2. I identify flammable substances and ignition sources.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FLASH WHEN CLEANING A SOLVENT TANK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828812">
                <a:tc>
                  <a:txBody>
                    <a:bodyPr/>
                    <a:lstStyle/>
                    <a:p>
                      <a:r>
                        <a:rPr lang="fr-FR" sz="1100" b="1"/>
                        <a:t>3. Before starting any hot work: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/>
                        <a:t>I ensure the absence of flammable substances or their isolation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/>
                        <a:t>I obtain a written autorisation 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EXPLOSION OF A GASOLINE TANK IN A DEPOT</a:t>
                      </a:r>
                      <a:endParaRPr lang="fr-FR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1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794302">
                <a:tc>
                  <a:txBody>
                    <a:bodyPr/>
                    <a:lstStyle/>
                    <a:p>
                      <a:r>
                        <a:rPr lang="fr-FR" sz="1100" b="1" dirty="0"/>
                        <a:t>4. In a </a:t>
                      </a:r>
                      <a:r>
                        <a:rPr lang="fr-FR" sz="1100" b="1" dirty="0" err="1"/>
                        <a:t>hazardous</a:t>
                      </a:r>
                      <a:r>
                        <a:rPr lang="fr-FR" sz="1100" b="1" dirty="0"/>
                        <a:t> area, I </a:t>
                      </a:r>
                      <a:r>
                        <a:rPr lang="fr-FR" sz="1100" b="1" dirty="0" err="1"/>
                        <a:t>confirm</a:t>
                      </a:r>
                      <a:r>
                        <a:rPr lang="fr-FR" sz="1100" b="1" dirty="0"/>
                        <a:t> the absence of </a:t>
                      </a:r>
                      <a:r>
                        <a:rPr lang="fr-FR" sz="1100" b="1" dirty="0" err="1"/>
                        <a:t>gas</a:t>
                      </a:r>
                      <a:r>
                        <a:rPr lang="fr-FR" sz="1100" b="1" dirty="0"/>
                        <a:t> has been </a:t>
                      </a:r>
                      <a:r>
                        <a:rPr lang="fr-FR" sz="1100" b="1" dirty="0" err="1"/>
                        <a:t>tested</a:t>
                      </a:r>
                      <a:r>
                        <a:rPr lang="fr-FR" sz="1100" b="1" dirty="0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/>
                        <a:t>SOLVENT AND WELDING TANK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794302">
                <a:tc>
                  <a:txBody>
                    <a:bodyPr/>
                    <a:lstStyle/>
                    <a:p>
                      <a:r>
                        <a:rPr lang="fr-FR" sz="1100" b="1" dirty="0"/>
                        <a:t>4. In a </a:t>
                      </a:r>
                      <a:r>
                        <a:rPr lang="fr-FR" sz="1100" b="1" dirty="0" err="1"/>
                        <a:t>hazardous</a:t>
                      </a:r>
                      <a:r>
                        <a:rPr lang="fr-FR" sz="1100" b="1" dirty="0"/>
                        <a:t> area, I </a:t>
                      </a:r>
                      <a:r>
                        <a:rPr lang="fr-FR" sz="1100" b="1" dirty="0" err="1"/>
                        <a:t>confirm</a:t>
                      </a:r>
                      <a:r>
                        <a:rPr lang="fr-FR" sz="1100" b="1" dirty="0"/>
                        <a:t> the absence of </a:t>
                      </a:r>
                      <a:r>
                        <a:rPr lang="fr-FR" sz="1100" b="1" dirty="0" err="1"/>
                        <a:t>gas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will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be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continuously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monitored</a:t>
                      </a:r>
                      <a:r>
                        <a:rPr lang="fr-FR" sz="1100" b="1" dirty="0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100"/>
                        <a:t>START OF A FIRE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5113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 dirty="0">
                        <a:solidFill>
                          <a:srgbClr val="E6511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70531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603988" y="5911327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100"/>
              <a:t>The descriptions of the circumstances and consequences have been simplified for a better understanding</a:t>
            </a:r>
          </a:p>
          <a:p>
            <a:r>
              <a:rPr lang="en-US" sz="1100"/>
              <a:t>A link to each REX is available for more information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6778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BBF2DC-B698-648A-CEBB-EF7FD78B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87"/>
            <a:ext cx="239461" cy="239461"/>
          </a:xfrm>
          <a:prstGeom prst="rect">
            <a:avLst/>
          </a:prstGeom>
        </p:spPr>
      </p:pic>
      <p:sp>
        <p:nvSpPr>
          <p:cNvPr id="88" name="Rectangle : coins arrondis 26">
            <a:extLst>
              <a:ext uri="{FF2B5EF4-FFF2-40B4-BE49-F238E27FC236}">
                <a16:creationId xmlns:a16="http://schemas.microsoft.com/office/drawing/2014/main" id="{724D8D84-0CA3-F94B-A06B-0376186F6430}"/>
              </a:ext>
            </a:extLst>
          </p:cNvPr>
          <p:cNvSpPr/>
          <p:nvPr/>
        </p:nvSpPr>
        <p:spPr>
          <a:xfrm>
            <a:off x="6923691" y="1814433"/>
            <a:ext cx="4709747" cy="2027978"/>
          </a:xfrm>
          <a:prstGeom prst="roundRect">
            <a:avLst>
              <a:gd name="adj" fmla="val 6998"/>
            </a:avLst>
          </a:prstGeom>
          <a:solidFill>
            <a:srgbClr val="E6511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I have </a:t>
            </a:r>
            <a:r>
              <a:rPr lang="fr-FR" sz="1800"/>
              <a:t>a hot work permit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/>
              <a:t>IGNITION OF RESIDUAL GAS IN AN OPEN DRAIN CAISSON</a:t>
            </a:r>
          </a:p>
          <a:p>
            <a:pPr marL="0" indent="0">
              <a:buNone/>
            </a:pPr>
            <a:endParaRPr lang="fr-FR" sz="1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1121537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309059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In preparation for work above a caisson, the flanges of a pipe were left open to allow natural ventilation,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When the pipe was being cut with a torch, a large explosion occurred,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The cutting of the pipe above the caisson was not part of the planned work.</a:t>
            </a:r>
            <a:endParaRPr lang="fr-FR" sz="120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4364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E65113"/>
              </a:buClr>
              <a:buSzPct val="120000"/>
              <a:buFont typeface="Wingdings" pitchFamily="2" charset="2"/>
              <a:buChar char="§"/>
            </a:pPr>
            <a:r>
              <a:rPr lang="fr-FR" sz="1200"/>
              <a:t>Potentially serious injuries (HIPO).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082522"/>
            <a:ext cx="2493918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/>
              </a:rPr>
              <a:t>Presence of gas inside the caisson not assessed - No check for absence of gas planned.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/>
              </a:rPr>
              <a:t>Ignition and explosion of gas by sparks produced during cutting. 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/>
              </a:rPr>
              <a:t>Work not planned, therefore not covered by a hot work permit. 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>
                <a:cs typeface="Arial"/>
              </a:rPr>
              <a:t>Issue of a single work permit with a generic risk analysis for several activities in different areas.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65113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endParaRPr lang="fr-FR" sz="1200">
              <a:cs typeface="Arial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1B35FBC-C9EB-9748-86BF-D9625F22A146}"/>
              </a:ext>
            </a:extLst>
          </p:cNvPr>
          <p:cNvSpPr txBox="1"/>
          <p:nvPr/>
        </p:nvSpPr>
        <p:spPr>
          <a:xfrm>
            <a:off x="7705083" y="2087133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65113"/>
                </a:solidFill>
                <a:cs typeface="Arial" panose="020B0604020202020204"/>
              </a:rPr>
              <a:t>LESSONS TO BE LEARNED</a:t>
            </a:r>
            <a:endParaRPr lang="fr-FR" sz="1400">
              <a:solidFill>
                <a:srgbClr val="E65113"/>
              </a:solidFill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99006"/>
            <a:ext cx="2916362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6923692" y="5722090"/>
            <a:ext cx="2494832" cy="350393"/>
          </a:xfrm>
          <a:prstGeom prst="roundRect">
            <a:avLst>
              <a:gd name="adj" fmla="val 50000"/>
            </a:avLst>
          </a:prstGeom>
          <a:solidFill>
            <a:srgbClr val="E65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EA51B0-C8C9-3345-827D-41F6378C3CDB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EEF7FBD-F14A-9BD3-F0F6-BE5D66F35049}"/>
              </a:ext>
            </a:extLst>
          </p:cNvPr>
          <p:cNvGrpSpPr/>
          <p:nvPr/>
        </p:nvGrpSpPr>
        <p:grpSpPr>
          <a:xfrm>
            <a:off x="2304459" y="4703148"/>
            <a:ext cx="1008189" cy="1864727"/>
            <a:chOff x="8256240" y="1484784"/>
            <a:chExt cx="1245826" cy="2304257"/>
          </a:xfrm>
        </p:grpSpPr>
        <p:sp>
          <p:nvSpPr>
            <p:cNvPr id="33" name="Forme libre 12">
              <a:extLst>
                <a:ext uri="{FF2B5EF4-FFF2-40B4-BE49-F238E27FC236}">
                  <a16:creationId xmlns:a16="http://schemas.microsoft.com/office/drawing/2014/main" id="{113A1439-2D8D-D6D1-A31A-901B7BB3476F}"/>
                </a:ext>
              </a:extLst>
            </p:cNvPr>
            <p:cNvSpPr/>
            <p:nvPr/>
          </p:nvSpPr>
          <p:spPr>
            <a:xfrm flipH="1">
              <a:off x="8663128" y="1484784"/>
              <a:ext cx="813778" cy="792088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13">
              <a:extLst>
                <a:ext uri="{FF2B5EF4-FFF2-40B4-BE49-F238E27FC236}">
                  <a16:creationId xmlns:a16="http://schemas.microsoft.com/office/drawing/2014/main" id="{12B08770-A622-3CD8-F5C1-83148E406DA2}"/>
                </a:ext>
              </a:extLst>
            </p:cNvPr>
            <p:cNvSpPr/>
            <p:nvPr/>
          </p:nvSpPr>
          <p:spPr>
            <a:xfrm>
              <a:off x="8688288" y="2204864"/>
              <a:ext cx="813778" cy="1584177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C3872BF-64B4-BD21-F13D-69064579C2E5}"/>
                </a:ext>
              </a:extLst>
            </p:cNvPr>
            <p:cNvSpPr/>
            <p:nvPr/>
          </p:nvSpPr>
          <p:spPr>
            <a:xfrm>
              <a:off x="8256240" y="1484784"/>
              <a:ext cx="432048" cy="282242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ECAED38B-AE48-7B30-3321-698048F1CACB}"/>
              </a:ext>
            </a:extLst>
          </p:cNvPr>
          <p:cNvSpPr txBox="1"/>
          <p:nvPr/>
        </p:nvSpPr>
        <p:spPr>
          <a:xfrm>
            <a:off x="7184046" y="2619911"/>
            <a:ext cx="417333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</a:rPr>
              <a:t>I ensure that I have a </a:t>
            </a:r>
            <a:r>
              <a:rPr lang="en-US" sz="1200" b="1">
                <a:solidFill>
                  <a:srgbClr val="E65113"/>
                </a:solidFill>
              </a:rPr>
              <a:t>dedicated</a:t>
            </a:r>
            <a:r>
              <a:rPr lang="en-US" sz="1200">
                <a:solidFill>
                  <a:srgbClr val="E65113"/>
                </a:solidFill>
              </a:rPr>
              <a:t> </a:t>
            </a:r>
            <a:r>
              <a:rPr lang="en-US" sz="1200" b="1">
                <a:solidFill>
                  <a:srgbClr val="E65113"/>
                </a:solidFill>
              </a:rPr>
              <a:t>hot work permit </a:t>
            </a:r>
            <a:r>
              <a:rPr lang="en-US" sz="1200">
                <a:solidFill>
                  <a:srgbClr val="E65113"/>
                </a:solidFill>
              </a:rPr>
              <a:t>for my task.</a:t>
            </a:r>
          </a:p>
          <a:p>
            <a:pPr marL="171450" indent="-171450">
              <a:spcAft>
                <a:spcPts val="600"/>
              </a:spcAft>
              <a:buClr>
                <a:srgbClr val="E6511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65113"/>
                </a:solidFill>
              </a:rPr>
              <a:t>I ensure that risk control measures including </a:t>
            </a:r>
            <a:r>
              <a:rPr lang="en-US" sz="1200" b="1">
                <a:solidFill>
                  <a:srgbClr val="E65113"/>
                </a:solidFill>
              </a:rPr>
              <a:t>absence of gas testing </a:t>
            </a:r>
            <a:r>
              <a:rPr lang="en-US" sz="1200">
                <a:solidFill>
                  <a:srgbClr val="E65113"/>
                </a:solidFill>
              </a:rPr>
              <a:t>are defined and implemented.</a:t>
            </a:r>
            <a:endParaRPr lang="fr-FR" sz="1200">
              <a:solidFill>
                <a:srgbClr val="E65113"/>
              </a:solidFill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C370C35-F04D-8ABC-A433-E9A6A337ECD3}"/>
              </a:ext>
            </a:extLst>
          </p:cNvPr>
          <p:cNvCxnSpPr>
            <a:cxnSpLocks/>
          </p:cNvCxnSpPr>
          <p:nvPr/>
        </p:nvCxnSpPr>
        <p:spPr>
          <a:xfrm flipH="1">
            <a:off x="3806653" y="1814433"/>
            <a:ext cx="458" cy="4437682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F67A9FC-E885-0154-3CE8-003E6DA52035}"/>
              </a:ext>
            </a:extLst>
          </p:cNvPr>
          <p:cNvCxnSpPr>
            <a:cxnSpLocks/>
          </p:cNvCxnSpPr>
          <p:nvPr/>
        </p:nvCxnSpPr>
        <p:spPr>
          <a:xfrm>
            <a:off x="6723473" y="1814433"/>
            <a:ext cx="0" cy="4437682"/>
          </a:xfrm>
          <a:prstGeom prst="line">
            <a:avLst/>
          </a:prstGeom>
          <a:ln>
            <a:solidFill>
              <a:srgbClr val="E651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5C716E0-B3CC-5330-4975-D843C95C66A8}"/>
              </a:ext>
            </a:extLst>
          </p:cNvPr>
          <p:cNvSpPr txBox="1"/>
          <p:nvPr/>
        </p:nvSpPr>
        <p:spPr>
          <a:xfrm>
            <a:off x="6923691" y="5744875"/>
            <a:ext cx="24948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u="sng" dirty="0">
                <a:solidFill>
                  <a:schemeClr val="bg1"/>
                </a:solidFill>
                <a:hlinkClick r:id="rId4" tooltip="REX requirement 1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 REX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EA31ABB3-B280-7E1D-2FF8-527A3B788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691" y="4051438"/>
            <a:ext cx="1355111" cy="1464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5113431-3E03-EA7F-16CB-7E6CB7FFAA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000" y="4047790"/>
            <a:ext cx="2004438" cy="146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B09BDCC-8FC9-571E-9890-E2BF675525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78" y="4047790"/>
            <a:ext cx="929245" cy="146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54" name="Espace réservé du pied de page 3">
            <a:extLst>
              <a:ext uri="{FF2B5EF4-FFF2-40B4-BE49-F238E27FC236}">
                <a16:creationId xmlns:a16="http://schemas.microsoft.com/office/drawing/2014/main" id="{447E1696-5F2E-AA68-CD3A-E54579ECF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11</a:t>
            </a:r>
            <a:endParaRPr lang="fr-FR"/>
          </a:p>
        </p:txBody>
      </p:sp>
      <p:sp>
        <p:nvSpPr>
          <p:cNvPr id="56" name="Espace réservé du numéro de diapositive 4">
            <a:extLst>
              <a:ext uri="{FF2B5EF4-FFF2-40B4-BE49-F238E27FC236}">
                <a16:creationId xmlns:a16="http://schemas.microsoft.com/office/drawing/2014/main" id="{866A8424-23D5-133F-31C7-997D4E7A7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ED43602-287E-A806-BA83-0552E1B9C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625" y="1990007"/>
            <a:ext cx="396454" cy="4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466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Personnalisé 4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E65113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Personnalisé 2">
      <a:dk1>
        <a:srgbClr val="374649"/>
      </a:dk1>
      <a:lt1>
        <a:srgbClr val="FFFFFF"/>
      </a:lt1>
      <a:dk2>
        <a:srgbClr val="E1001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f1beb-9555-4a34-a0bb-bc4222cc815e">
      <Terms xmlns="http://schemas.microsoft.com/office/infopath/2007/PartnerControls"/>
    </lcf76f155ced4ddcb4097134ff3c332f>
    <TaxCatchAll xmlns="b93f7d12-03ed-48c2-84fb-322e670835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560780-D1C1-4641-9B08-F0A5FFFCA30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40753fda-f579-4bb9-aa37-7b314b45a769"/>
    <ds:schemaRef ds:uri="http://schemas.openxmlformats.org/package/2006/metadata/core-properties"/>
    <ds:schemaRef ds:uri="http://purl.org/dc/elements/1.1/"/>
    <ds:schemaRef ds:uri="5e3fc8a5-ae92-42ac-9a5b-adc0faec43d6"/>
    <ds:schemaRef ds:uri="http://schemas.microsoft.com/office/infopath/2007/PartnerControls"/>
    <ds:schemaRef ds:uri="http://www.w3.org/XML/1998/namespace"/>
    <ds:schemaRef ds:uri="http://purl.org/dc/dcmitype/"/>
    <ds:schemaRef ds:uri="c7df1beb-9555-4a34-a0bb-bc4222cc815e"/>
    <ds:schemaRef ds:uri="b93f7d12-03ed-48c2-84fb-322e67083590"/>
  </ds:schemaRefs>
</ds:datastoreItem>
</file>

<file path=customXml/itemProps3.xml><?xml version="1.0" encoding="utf-8"?>
<ds:datastoreItem xmlns:ds="http://schemas.openxmlformats.org/officeDocument/2006/customXml" ds:itemID="{A3E6CFAB-189F-467D-B356-461E9A734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f1beb-9555-4a34-a0bb-bc4222cc815e"/>
    <ds:schemaRef ds:uri="b93f7d12-03ed-48c2-84fb-322e67083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343</TotalTime>
  <Words>2309</Words>
  <Application>Microsoft Office PowerPoint</Application>
  <PresentationFormat>Grand écran</PresentationFormat>
  <Paragraphs>270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Poster &amp; pictogram</vt:lpstr>
      <vt:lpstr>Some definitions</vt:lpstr>
      <vt:lpstr>The essence of Golden Rule 11</vt:lpstr>
      <vt:lpstr>Hot Work incidents</vt:lpstr>
      <vt:lpstr>Présentation PowerPoint</vt:lpstr>
      <vt:lpstr>Illustration of requirements</vt:lpstr>
      <vt:lpstr>REX</vt:lpstr>
      <vt:lpstr>REX</vt:lpstr>
      <vt:lpstr>REX</vt:lpstr>
      <vt:lpstr>REX</vt:lpstr>
      <vt:lpstr>REX</vt:lpstr>
      <vt:lpstr>Présentation PowerPoint</vt:lpstr>
      <vt:lpstr>Exemples of Hot Work</vt:lpstr>
      <vt:lpstr>Our tools and documents</vt:lpstr>
      <vt:lpstr>Lexicon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Marina WAGENER</cp:lastModifiedBy>
  <cp:revision>1</cp:revision>
  <cp:lastPrinted>2022-04-01T15:01:54Z</cp:lastPrinted>
  <dcterms:created xsi:type="dcterms:W3CDTF">2021-08-30T17:14:08Z</dcterms:created>
  <dcterms:modified xsi:type="dcterms:W3CDTF">2022-07-15T08:45:57Z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0x010100700117C2CCE7924285B64660865AB5EB</vt:lpwstr>
  </property>
  <property fmtid="{D5CDD505-2E9C-101B-9397-08002B2CF9AE}" pid="10" name="MediaServiceImageTags">
    <vt:lpwstr/>
  </property>
</Properties>
</file>