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D0E"/>
    <a:srgbClr val="E05329"/>
    <a:srgbClr val="E1001A"/>
    <a:srgbClr val="35494C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>
        <p:scale>
          <a:sx n="30" d="100"/>
          <a:sy n="30" d="100"/>
        </p:scale>
        <p:origin x="27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0B2956-45C0-5B46-868B-0E93726C2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Règle d’or 11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E84D0E"/>
                </a:solidFill>
                <a:latin typeface="Gotham Rounded Bold" pitchFamily="2" charset="77"/>
              </a:rPr>
              <a:t>Travail </a:t>
            </a:r>
            <a:br>
              <a:rPr lang="fr-FR" sz="20400" b="1" spc="-700" dirty="0">
                <a:solidFill>
                  <a:srgbClr val="E84D0E"/>
                </a:solidFill>
                <a:latin typeface="Gotham Rounded Bold" pitchFamily="2" charset="77"/>
              </a:rPr>
            </a:br>
            <a:r>
              <a:rPr lang="fr-FR" sz="20400" b="1" spc="-700" dirty="0">
                <a:solidFill>
                  <a:srgbClr val="E84D0E"/>
                </a:solidFill>
                <a:latin typeface="Gotham Rounded Bold" pitchFamily="2" charset="77"/>
              </a:rPr>
              <a:t>à chaud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Avant d’entreprendre tout travail </a:t>
            </a:r>
            <a:b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</a:b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à chaud, je m’assure de l’absence </a:t>
            </a:r>
            <a:b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</a:b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de substances inflammables </a:t>
            </a:r>
            <a:b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</a:b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ou de leur isolement.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29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19</cp:revision>
  <dcterms:created xsi:type="dcterms:W3CDTF">2022-01-17T11:44:19Z</dcterms:created>
  <dcterms:modified xsi:type="dcterms:W3CDTF">2022-07-12T09:53:18Z</dcterms:modified>
</cp:coreProperties>
</file>