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7" autoAdjust="0"/>
    <p:restoredTop sz="94911" autoAdjust="0"/>
  </p:normalViewPr>
  <p:slideViewPr>
    <p:cSldViewPr snapToObjects="1">
      <p:cViewPr>
        <p:scale>
          <a:sx n="90" d="100"/>
          <a:sy n="90" d="100"/>
        </p:scale>
        <p:origin x="-528" y="-354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 algn="l" rtl="0"/>
            <a:endParaRPr lang="pt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 algn="l" rtl="0"/>
            <a:r>
              <a:rPr b="1" i="0" u="none" baseline="0" lang="pt"/>
              <a:t>O Top 5 dos acidentes relacionados com a violação das Regras de Ouro</a:t>
            </a:r>
            <a:br>
              <a:rPr cap="none" lang="pt">
                <a:cs typeface="Arial" charset="0"/>
              </a:rPr>
            </a:br>
            <a:r>
              <a:rPr cap="none" b="1" i="0" u="none" baseline="0" lang="pt">
                <a:cs typeface="Arial" charset="0"/>
              </a:rPr>
              <a:t>Documentos de Recursos</a:t>
            </a:r>
            <a:endParaRPr lang="pt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 algn="l" rtl="0"/>
            <a:r>
              <a:rPr b="0" i="0" u="none" baseline="0" lang="pt">
                <a:cs typeface="Arial" charset="0"/>
              </a:rPr>
              <a:t>Kit de Integração de H3SA</a:t>
            </a:r>
          </a:p>
          <a:p>
            <a:pPr eaLnBrk="1" hangingPunct="1" algn="l" rtl="0"/>
            <a:r>
              <a:rPr b="0" i="0" u="none" baseline="0" lang="pt">
                <a:cs typeface="Arial" charset="0"/>
              </a:rPr>
              <a:t>Módulo TCT 2.2</a:t>
            </a:r>
            <a:endParaRPr lang="pt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r>
              <a:rPr b="0" i="0" u="none" baseline="0" lang="pt"/>
              <a:t/>
            </a:r>
            <a:fld id="{E4AE2121-757B-F748-B043-A34C9FE33D08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pt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b="0" i="0" u="none" baseline="0" lang="pt">
                <a:cs typeface="Arial" pitchFamily="34" charset="0"/>
              </a:rPr>
              <a:t>Kit de integração de H3SA - TCT 2.2 – Regras de ouro –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pt"/>
              <a:t>distribuição dos acidentes de Grupo 2010-2016</a:t>
            </a:r>
            <a:br>
              <a:rPr lang="pt"/>
            </a:br>
            <a:r>
              <a:rPr b="1" i="0" u="none" baseline="0" lang="pt"/>
              <a:t>- Acidentes com consequências reais &gt; ou = 4</a:t>
            </a:r>
            <a:br>
              <a:rPr lang="pt"/>
            </a:br>
            <a:r>
              <a:rPr b="1" i="0" u="none" baseline="0" lang="pt"/>
              <a:t>- HIPO com potenciais consequências &gt; ou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r>
              <a:rPr b="0" i="0" u="none" baseline="0" lang="pt"/>
              <a:t/>
            </a:r>
            <a:fld id="{8AC0E203-E9E5-6A48-ADC6-FC3040EBF374}" type="slidenum">
              <a:rPr/>
              <a:pPr/>
              <a:t>3</a:t>
            </a:fld>
            <a:endParaRPr lang="pt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sz="900" b="0" i="0" u="none" baseline="0" lang="pt">
                <a:cs typeface="Arial" pitchFamily="34" charset="0"/>
              </a:rPr>
              <a:t>Kit de integração de H3SA - TCT 2.2 – Regras de ouro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862</TotalTime>
  <Words>47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fr_total_modele_rouge_fonce</vt:lpstr>
      <vt:lpstr>Le Top 5 des accidents liés à la violation des Règles d’Or Documents Ressources</vt:lpstr>
      <vt:lpstr>Diapositive 2</vt:lpstr>
      <vt:lpstr>répartition des accidents Groupe 2010-2016 - Accidents avec conséquences réelles &gt; ou = 4 - HIPO avec conséquences potentielles &gt; ou = 4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J0023432</cp:lastModifiedBy>
  <cp:revision>129</cp:revision>
  <dcterms:created xsi:type="dcterms:W3CDTF">2015-09-07T13:13:13Z</dcterms:created>
  <dcterms:modified xsi:type="dcterms:W3CDTF">2017-03-20T07:00:58Z</dcterms:modified>
</cp:coreProperties>
</file>